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569" r:id="rId2"/>
    <p:sldId id="744" r:id="rId3"/>
  </p:sldIdLst>
  <p:sldSz cx="9144000" cy="6858000" type="screen4x3"/>
  <p:notesSz cx="6735763" cy="98663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umimoji="1" sz="700" b="1" kern="1200">
        <a:solidFill>
          <a:schemeClr val="bg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defTabSz="449263" rtl="0" fontAlgn="base">
      <a:spcBef>
        <a:spcPct val="0"/>
      </a:spcBef>
      <a:spcAft>
        <a:spcPct val="0"/>
      </a:spcAft>
      <a:defRPr kumimoji="1" sz="700" b="1" kern="1200">
        <a:solidFill>
          <a:schemeClr val="bg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defTabSz="449263" rtl="0" fontAlgn="base">
      <a:spcBef>
        <a:spcPct val="0"/>
      </a:spcBef>
      <a:spcAft>
        <a:spcPct val="0"/>
      </a:spcAft>
      <a:defRPr kumimoji="1" sz="700" b="1" kern="1200">
        <a:solidFill>
          <a:schemeClr val="bg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defTabSz="449263" rtl="0" fontAlgn="base">
      <a:spcBef>
        <a:spcPct val="0"/>
      </a:spcBef>
      <a:spcAft>
        <a:spcPct val="0"/>
      </a:spcAft>
      <a:defRPr kumimoji="1" sz="700" b="1" kern="1200">
        <a:solidFill>
          <a:schemeClr val="bg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defTabSz="449263" rtl="0" fontAlgn="base">
      <a:spcBef>
        <a:spcPct val="0"/>
      </a:spcBef>
      <a:spcAft>
        <a:spcPct val="0"/>
      </a:spcAft>
      <a:defRPr kumimoji="1" sz="700" b="1" kern="1200">
        <a:solidFill>
          <a:schemeClr val="bg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700" b="1" kern="1200">
        <a:solidFill>
          <a:schemeClr val="bg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700" b="1" kern="1200">
        <a:solidFill>
          <a:schemeClr val="bg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700" b="1" kern="1200">
        <a:solidFill>
          <a:schemeClr val="bg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700" b="1" kern="1200">
        <a:solidFill>
          <a:schemeClr val="bg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66CC"/>
    <a:srgbClr val="FFDEBD"/>
    <a:srgbClr val="FFFF99"/>
    <a:srgbClr val="FF3300"/>
    <a:srgbClr val="00007E"/>
    <a:srgbClr val="FFCC99"/>
    <a:srgbClr val="FF99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9B2B16-48C8-4200-B3A8-1C9D09A17616}" v="22" dt="2019-06-05T00:00:40.7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24" autoAdjust="0"/>
    <p:restoredTop sz="93135" autoAdjust="0"/>
  </p:normalViewPr>
  <p:slideViewPr>
    <p:cSldViewPr snapToGrid="0">
      <p:cViewPr varScale="1">
        <p:scale>
          <a:sx n="101" d="100"/>
          <a:sy n="101" d="100"/>
        </p:scale>
        <p:origin x="1554" y="114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18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亨 田中" userId="25da2241-6c7d-4a08-b8ca-a8c91579031e" providerId="ADAL" clId="{DBB21830-1790-46AE-A34E-99B5C41E8DDC}"/>
    <pc:docChg chg="custSel delSld modSld">
      <pc:chgData name="亨 田中" userId="25da2241-6c7d-4a08-b8ca-a8c91579031e" providerId="ADAL" clId="{DBB21830-1790-46AE-A34E-99B5C41E8DDC}" dt="2019-06-05T00:01:08.403" v="174" actId="1076"/>
      <pc:docMkLst>
        <pc:docMk/>
      </pc:docMkLst>
      <pc:sldChg chg="delSp modSp">
        <pc:chgData name="亨 田中" userId="25da2241-6c7d-4a08-b8ca-a8c91579031e" providerId="ADAL" clId="{DBB21830-1790-46AE-A34E-99B5C41E8DDC}" dt="2019-06-05T00:00:40.794" v="173"/>
        <pc:sldMkLst>
          <pc:docMk/>
          <pc:sldMk cId="0" sldId="569"/>
        </pc:sldMkLst>
        <pc:spChg chg="mod">
          <ac:chgData name="亨 田中" userId="25da2241-6c7d-4a08-b8ca-a8c91579031e" providerId="ADAL" clId="{DBB21830-1790-46AE-A34E-99B5C41E8DDC}" dt="2019-06-05T00:00:13.351" v="15" actId="1076"/>
          <ac:spMkLst>
            <pc:docMk/>
            <pc:sldMk cId="0" sldId="569"/>
            <ac:spMk id="2051" creationId="{00000000-0000-0000-0000-000000000000}"/>
          </ac:spMkLst>
        </pc:spChg>
        <pc:spChg chg="mod">
          <ac:chgData name="亨 田中" userId="25da2241-6c7d-4a08-b8ca-a8c91579031e" providerId="ADAL" clId="{DBB21830-1790-46AE-A34E-99B5C41E8DDC}" dt="2019-06-05T00:00:40.794" v="173"/>
          <ac:spMkLst>
            <pc:docMk/>
            <pc:sldMk cId="0" sldId="569"/>
            <ac:spMk id="3073" creationId="{00000000-0000-0000-0000-000000000000}"/>
          </ac:spMkLst>
        </pc:spChg>
        <pc:picChg chg="del">
          <ac:chgData name="亨 田中" userId="25da2241-6c7d-4a08-b8ca-a8c91579031e" providerId="ADAL" clId="{DBB21830-1790-46AE-A34E-99B5C41E8DDC}" dt="2019-06-05T00:00:03.698" v="2" actId="478"/>
          <ac:picMkLst>
            <pc:docMk/>
            <pc:sldMk cId="0" sldId="569"/>
            <ac:picMk id="2052" creationId="{00000000-0000-0000-0000-000000000000}"/>
          </ac:picMkLst>
        </pc:picChg>
      </pc:sldChg>
      <pc:sldChg chg="del">
        <pc:chgData name="亨 田中" userId="25da2241-6c7d-4a08-b8ca-a8c91579031e" providerId="ADAL" clId="{DBB21830-1790-46AE-A34E-99B5C41E8DDC}" dt="2019-06-04T23:59:58.916" v="1" actId="2696"/>
        <pc:sldMkLst>
          <pc:docMk/>
          <pc:sldMk cId="3173942506" sldId="742"/>
        </pc:sldMkLst>
      </pc:sldChg>
      <pc:sldChg chg="del">
        <pc:chgData name="亨 田中" userId="25da2241-6c7d-4a08-b8ca-a8c91579031e" providerId="ADAL" clId="{DBB21830-1790-46AE-A34E-99B5C41E8DDC}" dt="2019-06-04T23:59:56.205" v="0" actId="2696"/>
        <pc:sldMkLst>
          <pc:docMk/>
          <pc:sldMk cId="3177308520" sldId="743"/>
        </pc:sldMkLst>
      </pc:sldChg>
      <pc:sldChg chg="modSp">
        <pc:chgData name="亨 田中" userId="25da2241-6c7d-4a08-b8ca-a8c91579031e" providerId="ADAL" clId="{DBB21830-1790-46AE-A34E-99B5C41E8DDC}" dt="2019-06-05T00:01:08.403" v="174" actId="1076"/>
        <pc:sldMkLst>
          <pc:docMk/>
          <pc:sldMk cId="2702613341" sldId="744"/>
        </pc:sldMkLst>
        <pc:picChg chg="mod">
          <ac:chgData name="亨 田中" userId="25da2241-6c7d-4a08-b8ca-a8c91579031e" providerId="ADAL" clId="{DBB21830-1790-46AE-A34E-99B5C41E8DDC}" dt="2019-06-05T00:01:08.403" v="174" actId="1076"/>
          <ac:picMkLst>
            <pc:docMk/>
            <pc:sldMk cId="2702613341" sldId="744"/>
            <ac:picMk id="27" creationId="{03FFA58D-9293-4BBF-8C43-7CB1DC30CCAF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19413" cy="495300"/>
          </a:xfrm>
          <a:prstGeom prst="rect">
            <a:avLst/>
          </a:prstGeom>
        </p:spPr>
        <p:txBody>
          <a:bodyPr vert="horz" lIns="91416" tIns="45708" rIns="91416" bIns="4570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2"/>
            <a:ext cx="2919412" cy="495300"/>
          </a:xfrm>
          <a:prstGeom prst="rect">
            <a:avLst/>
          </a:prstGeom>
        </p:spPr>
        <p:txBody>
          <a:bodyPr vert="horz" lIns="91416" tIns="45708" rIns="91416" bIns="45708" rtlCol="0"/>
          <a:lstStyle>
            <a:lvl1pPr algn="r">
              <a:defRPr sz="1200"/>
            </a:lvl1pPr>
          </a:lstStyle>
          <a:p>
            <a:fld id="{878051DC-588D-4BDA-80E0-1FD4B2E462AD}" type="datetimeFigureOut">
              <a:rPr kumimoji="1" lang="ja-JP" altLang="en-US" smtClean="0"/>
              <a:t>2019/6/5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371013"/>
            <a:ext cx="2919413" cy="495300"/>
          </a:xfrm>
          <a:prstGeom prst="rect">
            <a:avLst/>
          </a:prstGeom>
        </p:spPr>
        <p:txBody>
          <a:bodyPr vert="horz" lIns="91416" tIns="45708" rIns="91416" bIns="4570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16" tIns="45708" rIns="91416" bIns="45708" rtlCol="0" anchor="b"/>
          <a:lstStyle>
            <a:lvl1pPr algn="r">
              <a:defRPr sz="1200"/>
            </a:lvl1pPr>
          </a:lstStyle>
          <a:p>
            <a:fld id="{0AA22E74-C900-4F4D-B588-2BF5D07AEB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3015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4" y="4"/>
            <a:ext cx="6735763" cy="98663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</p:spPr>
        <p:txBody>
          <a:bodyPr wrap="none" lIns="94779" tIns="47388" rIns="94779" bIns="47388" anchor="ctr"/>
          <a:lstStyle/>
          <a:p>
            <a:pPr defTabSz="464969">
              <a:lnSpc>
                <a:spcPct val="74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kumimoji="0" lang="ja-JP" altLang="en-US" sz="2500" b="0" dirty="0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" y="4"/>
            <a:ext cx="6735763" cy="98663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4779" tIns="47388" rIns="94779" bIns="47388" anchor="ctr"/>
          <a:lstStyle/>
          <a:p>
            <a:pPr defTabSz="464969">
              <a:lnSpc>
                <a:spcPct val="74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kumimoji="0" lang="ja-JP" altLang="en-US" sz="2500" b="0" dirty="0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4" y="4"/>
            <a:ext cx="6735763" cy="98663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4779" tIns="47388" rIns="94779" bIns="47388" anchor="ctr"/>
          <a:lstStyle/>
          <a:p>
            <a:pPr defTabSz="464969">
              <a:lnSpc>
                <a:spcPct val="74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kumimoji="0" lang="ja-JP" altLang="en-US" sz="2500" b="0" dirty="0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4" y="4"/>
            <a:ext cx="6735763" cy="98663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4779" tIns="47388" rIns="94779" bIns="47388" anchor="ctr"/>
          <a:lstStyle/>
          <a:p>
            <a:pPr defTabSz="464969">
              <a:lnSpc>
                <a:spcPct val="74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kumimoji="0" lang="ja-JP" altLang="en-US" sz="2500" b="0" dirty="0"/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4" y="4"/>
            <a:ext cx="6735763" cy="98663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4779" tIns="47388" rIns="94779" bIns="47388" anchor="ctr"/>
          <a:lstStyle/>
          <a:p>
            <a:pPr defTabSz="464969">
              <a:lnSpc>
                <a:spcPct val="74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kumimoji="0" lang="ja-JP" altLang="en-US" sz="2500" b="0" dirty="0"/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4" y="4"/>
            <a:ext cx="6735763" cy="98663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4779" tIns="47388" rIns="94779" bIns="47388" anchor="ctr"/>
          <a:lstStyle/>
          <a:p>
            <a:pPr defTabSz="464969">
              <a:lnSpc>
                <a:spcPct val="74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kumimoji="0" lang="ja-JP" altLang="en-US" sz="2500" b="0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hdr"/>
          </p:nvPr>
        </p:nvSpPr>
        <p:spPr bwMode="auto">
          <a:xfrm>
            <a:off x="1" y="3"/>
            <a:ext cx="2910574" cy="492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3284" tIns="48509" rIns="93284" bIns="48509" numCol="1" anchor="t" anchorCtr="0" compatLnSpc="1">
            <a:prstTxWarp prst="textNoShape">
              <a:avLst/>
            </a:prstTxWarp>
          </a:bodyPr>
          <a:lstStyle>
            <a:lvl1pPr defTabSz="464969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61932" algn="l"/>
                <a:tab pos="928421" algn="l"/>
                <a:tab pos="1394909" algn="l"/>
                <a:tab pos="1858359" algn="l"/>
                <a:tab pos="2327886" algn="l"/>
                <a:tab pos="2792856" algn="l"/>
                <a:tab pos="3259346" algn="l"/>
                <a:tab pos="3724315" algn="l"/>
                <a:tab pos="4189285" algn="l"/>
                <a:tab pos="4654254" algn="l"/>
                <a:tab pos="5119224" algn="l"/>
                <a:tab pos="5582673" algn="l"/>
                <a:tab pos="6049164" algn="l"/>
                <a:tab pos="6515652" algn="l"/>
                <a:tab pos="6982143" algn="l"/>
                <a:tab pos="7450152" algn="l"/>
                <a:tab pos="7915119" algn="l"/>
                <a:tab pos="8380088" algn="l"/>
                <a:tab pos="8845058" algn="l"/>
                <a:tab pos="9311547" algn="l"/>
              </a:tabLst>
              <a:defRPr kumimoji="0" sz="1200" b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GB" altLang="ja-JP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dt"/>
          </p:nvPr>
        </p:nvSpPr>
        <p:spPr bwMode="auto">
          <a:xfrm>
            <a:off x="3815666" y="3"/>
            <a:ext cx="2910573" cy="492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3284" tIns="48509" rIns="93284" bIns="48509" numCol="1" anchor="t" anchorCtr="0" compatLnSpc="1">
            <a:prstTxWarp prst="textNoShape">
              <a:avLst/>
            </a:prstTxWarp>
          </a:bodyPr>
          <a:lstStyle>
            <a:lvl1pPr algn="r" defTabSz="464969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61932" algn="l"/>
                <a:tab pos="928421" algn="l"/>
                <a:tab pos="1394909" algn="l"/>
                <a:tab pos="1858359" algn="l"/>
                <a:tab pos="2327886" algn="l"/>
                <a:tab pos="2792856" algn="l"/>
                <a:tab pos="3259346" algn="l"/>
                <a:tab pos="3724315" algn="l"/>
                <a:tab pos="4189285" algn="l"/>
                <a:tab pos="4654254" algn="l"/>
                <a:tab pos="5119224" algn="l"/>
                <a:tab pos="5582673" algn="l"/>
                <a:tab pos="6049164" algn="l"/>
                <a:tab pos="6515652" algn="l"/>
                <a:tab pos="6982143" algn="l"/>
                <a:tab pos="7450152" algn="l"/>
                <a:tab pos="7915119" algn="l"/>
                <a:tab pos="8380088" algn="l"/>
                <a:tab pos="8845058" algn="l"/>
                <a:tab pos="9311547" algn="l"/>
              </a:tabLst>
              <a:defRPr kumimoji="0" sz="1200" b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GB" altLang="ja-JP"/>
          </a:p>
        </p:txBody>
      </p:sp>
      <p:sp>
        <p:nvSpPr>
          <p:cNvPr id="20490" name="Rectangle 9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98525" y="741363"/>
            <a:ext cx="4930775" cy="36988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" name="Rectangle 10"/>
          <p:cNvSpPr>
            <a:spLocks noGrp="1" noChangeArrowheads="1"/>
          </p:cNvSpPr>
          <p:nvPr>
            <p:ph type="body"/>
          </p:nvPr>
        </p:nvSpPr>
        <p:spPr bwMode="auto">
          <a:xfrm>
            <a:off x="897150" y="4686304"/>
            <a:ext cx="4931938" cy="4437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3284" tIns="48509" rIns="93284" bIns="48509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ja-JP" noProof="0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ftr"/>
          </p:nvPr>
        </p:nvSpPr>
        <p:spPr bwMode="auto">
          <a:xfrm>
            <a:off x="1" y="9372604"/>
            <a:ext cx="2910574" cy="492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3284" tIns="48509" rIns="93284" bIns="48509" numCol="1" anchor="b" anchorCtr="0" compatLnSpc="1">
            <a:prstTxWarp prst="textNoShape">
              <a:avLst/>
            </a:prstTxWarp>
          </a:bodyPr>
          <a:lstStyle>
            <a:lvl1pPr defTabSz="464969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61932" algn="l"/>
                <a:tab pos="928421" algn="l"/>
                <a:tab pos="1394909" algn="l"/>
                <a:tab pos="1858359" algn="l"/>
                <a:tab pos="2327886" algn="l"/>
                <a:tab pos="2792856" algn="l"/>
                <a:tab pos="3259346" algn="l"/>
                <a:tab pos="3724315" algn="l"/>
                <a:tab pos="4189285" algn="l"/>
                <a:tab pos="4654254" algn="l"/>
                <a:tab pos="5119224" algn="l"/>
                <a:tab pos="5582673" algn="l"/>
                <a:tab pos="6049164" algn="l"/>
                <a:tab pos="6515652" algn="l"/>
                <a:tab pos="6982143" algn="l"/>
                <a:tab pos="7450152" algn="l"/>
                <a:tab pos="7915119" algn="l"/>
                <a:tab pos="8380088" algn="l"/>
                <a:tab pos="8845058" algn="l"/>
                <a:tab pos="9311547" algn="l"/>
              </a:tabLst>
              <a:defRPr kumimoji="0" sz="1200" b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GB" altLang="ja-JP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sldNum"/>
          </p:nvPr>
        </p:nvSpPr>
        <p:spPr bwMode="auto">
          <a:xfrm>
            <a:off x="3815666" y="9372604"/>
            <a:ext cx="2910573" cy="492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3284" tIns="48509" rIns="93284" bIns="48509" numCol="1" anchor="b" anchorCtr="0" compatLnSpc="1">
            <a:prstTxWarp prst="textNoShape">
              <a:avLst/>
            </a:prstTxWarp>
          </a:bodyPr>
          <a:lstStyle>
            <a:lvl1pPr algn="r" defTabSz="464969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61932" algn="l"/>
                <a:tab pos="928421" algn="l"/>
                <a:tab pos="1394909" algn="l"/>
                <a:tab pos="1858359" algn="l"/>
                <a:tab pos="2327886" algn="l"/>
                <a:tab pos="2792856" algn="l"/>
                <a:tab pos="3259346" algn="l"/>
                <a:tab pos="3724315" algn="l"/>
                <a:tab pos="4189285" algn="l"/>
                <a:tab pos="4654254" algn="l"/>
                <a:tab pos="5119224" algn="l"/>
                <a:tab pos="5582673" algn="l"/>
                <a:tab pos="6049164" algn="l"/>
                <a:tab pos="6515652" algn="l"/>
                <a:tab pos="6982143" algn="l"/>
                <a:tab pos="7450152" algn="l"/>
                <a:tab pos="7915119" algn="l"/>
                <a:tab pos="8380088" algn="l"/>
                <a:tab pos="8845058" algn="l"/>
                <a:tab pos="9311547" algn="l"/>
              </a:tabLst>
              <a:defRPr kumimoji="0" sz="1200" b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E4915426-2929-48C1-9A01-B7B1F1E7E981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6336671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981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76920">
              <a:tabLst>
                <a:tab pos="0" algn="l"/>
                <a:tab pos="473803" algn="l"/>
                <a:tab pos="952282" algn="l"/>
                <a:tab pos="1430759" algn="l"/>
                <a:tab pos="1906122" algn="l"/>
                <a:tab pos="2387717" algn="l"/>
                <a:tab pos="2864636" algn="l"/>
                <a:tab pos="3343115" algn="l"/>
                <a:tab pos="3820036" algn="l"/>
                <a:tab pos="4296955" algn="l"/>
                <a:tab pos="4773875" algn="l"/>
                <a:tab pos="5250795" algn="l"/>
                <a:tab pos="5726155" algn="l"/>
                <a:tab pos="6204635" algn="l"/>
                <a:tab pos="6683113" algn="l"/>
                <a:tab pos="7161591" algn="l"/>
                <a:tab pos="7641628" algn="l"/>
                <a:tab pos="8118549" algn="l"/>
                <a:tab pos="8595468" algn="l"/>
                <a:tab pos="9072388" algn="l"/>
                <a:tab pos="9550867" algn="l"/>
              </a:tabLst>
            </a:pPr>
            <a:fld id="{D51A5D00-D11F-4F5C-87A2-DBE0A93E41DE}" type="slidenum">
              <a:rPr lang="en-US" altLang="ja-JP" smtClean="0"/>
              <a:pPr defTabSz="476920">
                <a:tabLst>
                  <a:tab pos="0" algn="l"/>
                  <a:tab pos="473803" algn="l"/>
                  <a:tab pos="952282" algn="l"/>
                  <a:tab pos="1430759" algn="l"/>
                  <a:tab pos="1906122" algn="l"/>
                  <a:tab pos="2387717" algn="l"/>
                  <a:tab pos="2864636" algn="l"/>
                  <a:tab pos="3343115" algn="l"/>
                  <a:tab pos="3820036" algn="l"/>
                  <a:tab pos="4296955" algn="l"/>
                  <a:tab pos="4773875" algn="l"/>
                  <a:tab pos="5250795" algn="l"/>
                  <a:tab pos="5726155" algn="l"/>
                  <a:tab pos="6204635" algn="l"/>
                  <a:tab pos="6683113" algn="l"/>
                  <a:tab pos="7161591" algn="l"/>
                  <a:tab pos="7641628" algn="l"/>
                  <a:tab pos="8118549" algn="l"/>
                  <a:tab pos="8595468" algn="l"/>
                  <a:tab pos="9072388" algn="l"/>
                  <a:tab pos="9550867" algn="l"/>
                </a:tabLst>
              </a:pPr>
              <a:t>2</a:t>
            </a:fld>
            <a:endParaRPr lang="en-US" altLang="ja-JP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0" y="757238"/>
            <a:ext cx="5037138" cy="3779837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99" tIns="49765" rIns="95699" bIns="49765"/>
          <a:lstStyle/>
          <a:p>
            <a:pPr eaLnBrk="1" hangingPunct="1"/>
            <a:endParaRPr lang="ja-JP" alt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460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0AA457-3FD6-49D9-9607-5EDB0BE35BE9}" type="datetime1">
              <a:rPr lang="ja-JP" altLang="en-US"/>
              <a:pPr>
                <a:defRPr/>
              </a:pPr>
              <a:t>2019/6/5</a:t>
            </a:fld>
            <a:r>
              <a:rPr lang="en-GB" altLang="ja-JP"/>
              <a:t>03/06/07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Digital Farm Inc. (c)2008 All Rights Reserved.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3AE29-8179-48F9-A581-1258DEA8D9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44FC8-7021-4BE7-8EEB-3CCFBDD5607A}" type="datetime1">
              <a:rPr lang="ja-JP" altLang="en-US"/>
              <a:pPr>
                <a:defRPr/>
              </a:pPr>
              <a:t>2019/6/5</a:t>
            </a:fld>
            <a:r>
              <a:rPr lang="en-GB" altLang="ja-JP"/>
              <a:t>03/06/07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Digital Farm Inc. (c)2008 All Rights Reserved.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E5066-F425-486A-BDAF-5E89E87850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707A92-DFB8-4B04-A241-715B940D1470}" type="datetime1">
              <a:rPr lang="ja-JP" altLang="en-US"/>
              <a:pPr>
                <a:defRPr/>
              </a:pPr>
              <a:t>2019/6/5</a:t>
            </a:fld>
            <a:r>
              <a:rPr lang="en-GB" altLang="ja-JP"/>
              <a:t>03/06/07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Digital Farm Inc. (c)2008 All Rights Reserved.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367F2-2926-4374-AF28-74071FB1FDF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83363" y="298450"/>
            <a:ext cx="2035175" cy="5843588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74663" y="298450"/>
            <a:ext cx="5956300" cy="5843588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B0A95-7183-4282-A561-3223B852C7CC}" type="datetime1">
              <a:rPr lang="ja-JP" altLang="en-US"/>
              <a:pPr>
                <a:defRPr/>
              </a:pPr>
              <a:t>2019/6/5</a:t>
            </a:fld>
            <a:r>
              <a:rPr lang="en-GB" altLang="ja-JP"/>
              <a:t>03/06/07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Digital Farm Inc. (c)2008 All Rights Reserved.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67CAD1-024D-4F2E-BF05-BD9BE6874E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4663" y="298450"/>
            <a:ext cx="8143875" cy="455613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40438-44DF-479D-B256-BFE8AA61D5BF}" type="datetime1">
              <a:rPr lang="ja-JP" altLang="en-US"/>
              <a:pPr>
                <a:defRPr/>
              </a:pPr>
              <a:t>2019/6/5</a:t>
            </a:fld>
            <a:r>
              <a:rPr lang="en-GB" altLang="ja-JP"/>
              <a:t>03/06/07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Digital Farm Inc. (c)2008 All Rights Reserved.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985061-3286-44EB-96AC-844A252F7B7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474663" y="298450"/>
            <a:ext cx="8143875" cy="5843588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8BAA0-105E-47D1-A2B8-15BA1781D2DB}" type="datetime1">
              <a:rPr lang="ja-JP" altLang="en-US"/>
              <a:pPr>
                <a:defRPr/>
              </a:pPr>
              <a:t>2019/6/5</a:t>
            </a:fld>
            <a:r>
              <a:rPr lang="en-GB" altLang="ja-JP"/>
              <a:t>03/06/07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Digital Farm Inc. (c)2008 All Rights Reserved.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D0A65-B3F0-42A5-A41F-0A5429EACDE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A5E57811-95BD-47F6-B405-E652452B7E7C}" type="datetime1">
              <a:rPr lang="ja-JP" altLang="en-US" smtClean="0"/>
              <a:pPr>
                <a:defRPr/>
              </a:pPr>
              <a:t>2019/6/5</a:t>
            </a:fld>
            <a:r>
              <a:rPr lang="en-GB" altLang="ja-JP"/>
              <a:t>03/06/07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ja-JP"/>
              <a:t>Digital Farm Inc. (c)2008 All Rights Reserved.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6A5537C0-5238-4077-8723-AC6A17C3937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3564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70C64A-0509-4E11-8187-F4D581152B63}" type="datetime1">
              <a:rPr lang="ja-JP" altLang="en-US"/>
              <a:pPr>
                <a:defRPr/>
              </a:pPr>
              <a:t>2019/6/5</a:t>
            </a:fld>
            <a:r>
              <a:rPr lang="en-GB" altLang="ja-JP"/>
              <a:t>03/06/07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Digital Farm Inc. (c)2008 All Rights Reserved.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8C80E7-AB5A-4BE9-8F2E-90BC9F218F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74663" y="882650"/>
            <a:ext cx="3995737" cy="5259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22800" y="882650"/>
            <a:ext cx="3995738" cy="5259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87611E-289D-43AE-997C-FBADD2AB4DF4}" type="datetime1">
              <a:rPr lang="ja-JP" altLang="en-US"/>
              <a:pPr>
                <a:defRPr/>
              </a:pPr>
              <a:t>2019/6/5</a:t>
            </a:fld>
            <a:r>
              <a:rPr lang="en-GB" altLang="ja-JP"/>
              <a:t>03/06/07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Digital Farm Inc. (c)2008 All Rights Reserved.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5FA1C-C0DB-459A-BFC4-515DDEA5133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30CD0-656F-4788-B6F6-A9EC03198841}" type="datetime1">
              <a:rPr lang="ja-JP" altLang="en-US"/>
              <a:pPr>
                <a:defRPr/>
              </a:pPr>
              <a:t>2019/6/5</a:t>
            </a:fld>
            <a:r>
              <a:rPr lang="en-GB" altLang="ja-JP"/>
              <a:t>03/06/07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Digital Farm Inc. (c)2008 All Rights Reserved.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00830-7AD5-4FAE-82CD-76E175E7491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137BF-D372-4C7B-9030-A6D59771F878}" type="datetime1">
              <a:rPr lang="ja-JP" altLang="en-US"/>
              <a:pPr>
                <a:defRPr/>
              </a:pPr>
              <a:t>2019/6/5</a:t>
            </a:fld>
            <a:r>
              <a:rPr lang="en-GB" altLang="ja-JP"/>
              <a:t>03/06/07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Digital Farm Inc. (c)2008 All Rights Reserved.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9F884-FD48-4F67-B6E8-DF99FDC8487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C61FD5-5785-4DE4-A8FD-5BFCDE5B3205}" type="datetime1">
              <a:rPr lang="ja-JP" altLang="en-US"/>
              <a:pPr>
                <a:defRPr/>
              </a:pPr>
              <a:t>2019/6/5</a:t>
            </a:fld>
            <a:r>
              <a:rPr lang="en-GB" altLang="ja-JP"/>
              <a:t>03/06/07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Digital Farm Inc. (c)2008 All Rights Reserved.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D02912-4927-4AC7-8995-FBAEA1FB1D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A82C2-44D3-4926-BDBA-6FA07C9B8436}" type="datetime1">
              <a:rPr lang="ja-JP" altLang="en-US"/>
              <a:pPr>
                <a:defRPr/>
              </a:pPr>
              <a:t>2019/6/5</a:t>
            </a:fld>
            <a:r>
              <a:rPr lang="en-GB" altLang="ja-JP"/>
              <a:t>03/06/07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Digital Farm Inc. (c)2008 All Rights Reserved.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F035-F3A3-4B69-94EF-EC619106EA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74663" y="298450"/>
            <a:ext cx="8143875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/>
              <a:t>マスタ</a:t>
            </a:r>
            <a:r>
              <a:rPr lang="en-GB" altLang="ja-JP"/>
              <a:t> </a:t>
            </a:r>
            <a:r>
              <a:rPr lang="ja-JP" altLang="en-GB"/>
              <a:t>タイトルの書式設定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4663" y="882650"/>
            <a:ext cx="8143875" cy="5259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/>
              <a:t>マスタ</a:t>
            </a:r>
            <a:r>
              <a:rPr lang="en-GB" altLang="ja-JP"/>
              <a:t> </a:t>
            </a:r>
            <a:r>
              <a:rPr lang="ja-JP" altLang="en-GB"/>
              <a:t>テキストの書式設定</a:t>
            </a:r>
            <a:endParaRPr lang="en-GB" altLang="ja-JP"/>
          </a:p>
          <a:p>
            <a:pPr lvl="1"/>
            <a:r>
              <a:rPr lang="ja-JP" altLang="en-GB"/>
              <a:t>第</a:t>
            </a:r>
            <a:r>
              <a:rPr lang="en-GB" altLang="ja-JP"/>
              <a:t> 2 </a:t>
            </a:r>
            <a:r>
              <a:rPr lang="ja-JP" altLang="en-GB"/>
              <a:t>レベル</a:t>
            </a:r>
            <a:endParaRPr lang="en-GB" altLang="ja-JP"/>
          </a:p>
          <a:p>
            <a:pPr lvl="2"/>
            <a:r>
              <a:rPr lang="ja-JP" altLang="en-GB"/>
              <a:t>第</a:t>
            </a:r>
            <a:r>
              <a:rPr lang="en-GB" altLang="ja-JP"/>
              <a:t> 3 </a:t>
            </a:r>
            <a:r>
              <a:rPr lang="ja-JP" altLang="en-GB"/>
              <a:t>レベル</a:t>
            </a:r>
            <a:endParaRPr lang="en-GB" altLang="ja-JP"/>
          </a:p>
          <a:p>
            <a:pPr lvl="3"/>
            <a:r>
              <a:rPr lang="ja-JP" altLang="en-GB"/>
              <a:t>第</a:t>
            </a:r>
            <a:r>
              <a:rPr lang="en-GB" altLang="ja-JP"/>
              <a:t> 4 </a:t>
            </a:r>
            <a:r>
              <a:rPr lang="ja-JP" altLang="en-GB"/>
              <a:t>レベル</a:t>
            </a:r>
            <a:endParaRPr lang="en-GB" altLang="ja-JP"/>
          </a:p>
          <a:p>
            <a:pPr lvl="4"/>
            <a:r>
              <a:rPr lang="ja-JP" altLang="en-GB"/>
              <a:t>第</a:t>
            </a:r>
            <a:r>
              <a:rPr lang="en-GB" altLang="ja-JP"/>
              <a:t> 5 </a:t>
            </a:r>
            <a:r>
              <a:rPr lang="ja-JP" altLang="en-GB"/>
              <a:t>レベル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85775" y="6443663"/>
            <a:ext cx="1895475" cy="280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100000"/>
              <a:buFont typeface="ＤＦＧ細丸ゴシック体" pitchFamily="48" charset="0"/>
              <a:buNone/>
              <a:defRPr kumimoji="0" sz="1000" b="0">
                <a:solidFill>
                  <a:srgbClr val="000000"/>
                </a:solidFill>
                <a:latin typeface="ＤＦＧ細丸ゴシック体" pitchFamily="4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A5E57811-95BD-47F6-B405-E652452B7E7C}" type="datetime1">
              <a:rPr lang="ja-JP" altLang="en-US"/>
              <a:pPr>
                <a:defRPr/>
              </a:pPr>
              <a:t>2019/6/5</a:t>
            </a:fld>
            <a:r>
              <a:rPr lang="en-GB" altLang="ja-JP"/>
              <a:t>03/06/07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2417763" y="6443663"/>
            <a:ext cx="4278312" cy="280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buClr>
                <a:srgbClr val="000000"/>
              </a:buClr>
              <a:buSzPct val="100000"/>
              <a:buFont typeface="ＤＦＧ細丸ゴシック体" pitchFamily="48" charset="0"/>
              <a:buNone/>
              <a:defRPr kumimoji="0" sz="1000" b="0">
                <a:solidFill>
                  <a:srgbClr val="000000"/>
                </a:solidFill>
                <a:latin typeface="ＤＦＧ細丸ゴシック体" pitchFamily="4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en-GB" altLang="ja-JP"/>
              <a:t>Digital Farm Inc. (c)2008 All Rights Reserved.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719888" y="6443663"/>
            <a:ext cx="1895475" cy="280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000000"/>
              </a:buClr>
              <a:buSzPct val="100000"/>
              <a:buFont typeface="ＤＦＧ細丸ゴシック体" pitchFamily="4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0" sz="1000" b="0">
                <a:solidFill>
                  <a:srgbClr val="000000"/>
                </a:solidFill>
                <a:latin typeface="ＤＦＧ細丸ゴシック体" pitchFamily="48" charset="0"/>
                <a:ea typeface="ＭＳ Ｐゴシック" pitchFamily="48" charset="-128"/>
              </a:defRPr>
            </a:lvl1pPr>
          </a:lstStyle>
          <a:p>
            <a:pPr>
              <a:defRPr/>
            </a:pPr>
            <a:fld id="{6A5537C0-5238-4077-8723-AC6A17C3937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398463" y="725488"/>
            <a:ext cx="8313737" cy="1587"/>
          </a:xfrm>
          <a:prstGeom prst="line">
            <a:avLst/>
          </a:prstGeom>
          <a:noFill/>
          <a:ln w="38160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74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kumimoji="0" lang="ja-JP" altLang="en-US" sz="2400" b="0">
              <a:latin typeface="Times New Roman" pitchFamily="16" charset="0"/>
              <a:ea typeface="ＭＳ Ｐゴシック" pitchFamily="48" charset="-128"/>
            </a:endParaRP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398463" y="6313488"/>
            <a:ext cx="8313737" cy="1587"/>
          </a:xfrm>
          <a:prstGeom prst="line">
            <a:avLst/>
          </a:prstGeom>
          <a:noFill/>
          <a:ln w="38160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74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kumimoji="0" lang="ja-JP" altLang="en-US" sz="2400" b="0">
              <a:latin typeface="Times New Roman" pitchFamily="16" charset="0"/>
              <a:ea typeface="ＭＳ Ｐゴシック" pitchFamily="48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sldNum="0" hdr="0"/>
  <p:txStyles>
    <p:titleStyle>
      <a:lvl1pPr algn="l" defTabSz="449263" rtl="0" eaLnBrk="0" fontAlgn="base" hangingPunct="0">
        <a:lnSpc>
          <a:spcPct val="7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7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Times New Roman" pitchFamily="16" charset="0"/>
          <a:ea typeface="ＭＳ Ｐゴシック" pitchFamily="48" charset="-128"/>
        </a:defRPr>
      </a:lvl2pPr>
      <a:lvl3pPr algn="l" defTabSz="449263" rtl="0" eaLnBrk="0" fontAlgn="base" hangingPunct="0">
        <a:lnSpc>
          <a:spcPct val="7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Times New Roman" pitchFamily="16" charset="0"/>
          <a:ea typeface="ＭＳ Ｐゴシック" pitchFamily="48" charset="-128"/>
        </a:defRPr>
      </a:lvl3pPr>
      <a:lvl4pPr algn="l" defTabSz="449263" rtl="0" eaLnBrk="0" fontAlgn="base" hangingPunct="0">
        <a:lnSpc>
          <a:spcPct val="7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Times New Roman" pitchFamily="16" charset="0"/>
          <a:ea typeface="ＭＳ Ｐゴシック" pitchFamily="48" charset="-128"/>
        </a:defRPr>
      </a:lvl4pPr>
      <a:lvl5pPr algn="l" defTabSz="449263" rtl="0" eaLnBrk="0" fontAlgn="base" hangingPunct="0">
        <a:lnSpc>
          <a:spcPct val="7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Times New Roman" pitchFamily="16" charset="0"/>
          <a:ea typeface="ＭＳ Ｐゴシック" pitchFamily="48" charset="-128"/>
        </a:defRPr>
      </a:lvl5pPr>
      <a:lvl6pPr marL="457200" algn="l" defTabSz="449263" rtl="0" fontAlgn="base">
        <a:lnSpc>
          <a:spcPct val="7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Times New Roman" pitchFamily="16" charset="0"/>
          <a:ea typeface="ＭＳ Ｐゴシック" pitchFamily="48" charset="-128"/>
        </a:defRPr>
      </a:lvl6pPr>
      <a:lvl7pPr marL="914400" algn="l" defTabSz="449263" rtl="0" fontAlgn="base">
        <a:lnSpc>
          <a:spcPct val="7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Times New Roman" pitchFamily="16" charset="0"/>
          <a:ea typeface="ＭＳ Ｐゴシック" pitchFamily="48" charset="-128"/>
        </a:defRPr>
      </a:lvl7pPr>
      <a:lvl8pPr marL="1371600" algn="l" defTabSz="449263" rtl="0" fontAlgn="base">
        <a:lnSpc>
          <a:spcPct val="7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Times New Roman" pitchFamily="16" charset="0"/>
          <a:ea typeface="ＭＳ Ｐゴシック" pitchFamily="48" charset="-128"/>
        </a:defRPr>
      </a:lvl8pPr>
      <a:lvl9pPr marL="1828800" algn="l" defTabSz="449263" rtl="0" fontAlgn="base">
        <a:lnSpc>
          <a:spcPct val="7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Times New Roman" pitchFamily="16" charset="0"/>
          <a:ea typeface="ＭＳ Ｐゴシック" pitchFamily="48" charset="-128"/>
        </a:defRPr>
      </a:lvl9pPr>
    </p:titleStyle>
    <p:bodyStyle>
      <a:lvl1pPr marL="333375" indent="-333375" algn="l" defTabSz="449263" rtl="0" eaLnBrk="0" fontAlgn="base" hangingPunct="0">
        <a:lnSpc>
          <a:spcPct val="74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733425" indent="-276225" algn="l" defTabSz="449263" rtl="0" eaLnBrk="0" fontAlgn="base" hangingPunct="0">
        <a:lnSpc>
          <a:spcPct val="74000"/>
        </a:lnSpc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74000"/>
        </a:lnSpc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16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74000"/>
        </a:lnSpc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14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74000"/>
        </a:lnSpc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12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74000"/>
        </a:lnSpc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12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74000"/>
        </a:lnSpc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12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74000"/>
        </a:lnSpc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12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74000"/>
        </a:lnSpc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2466607" y="6427383"/>
            <a:ext cx="4278312" cy="280987"/>
          </a:xfrm>
          <a:noFill/>
        </p:spPr>
        <p:txBody>
          <a:bodyPr/>
          <a:lstStyle/>
          <a:p>
            <a:r>
              <a:rPr lang="en-GB" altLang="ja-JP" dirty="0"/>
              <a:t>Digital Farm Inc. (c)201</a:t>
            </a:r>
            <a:r>
              <a:rPr lang="en-US" altLang="ja-JP" dirty="0"/>
              <a:t>1</a:t>
            </a:r>
            <a:r>
              <a:rPr lang="en-GB" altLang="ja-JP" dirty="0"/>
              <a:t> All Rights Reserved.</a:t>
            </a:r>
          </a:p>
        </p:txBody>
      </p:sp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4208234" y="4770422"/>
            <a:ext cx="2155825" cy="12160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2900" indent="-342900">
              <a:spcBef>
                <a:spcPts val="4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</a:pPr>
            <a:r>
              <a:rPr kumimoji="0" lang="ja-JP" altLang="en-US" sz="1200" dirty="0">
                <a:solidFill>
                  <a:srgbClr val="000000"/>
                </a:solidFill>
                <a:latin typeface="Arial Black" pitchFamily="34" charset="0"/>
              </a:rPr>
              <a:t>社名</a:t>
            </a:r>
            <a:endParaRPr kumimoji="0" lang="en-US" altLang="ja-JP" sz="1200" dirty="0">
              <a:solidFill>
                <a:srgbClr val="000000"/>
              </a:solidFill>
              <a:latin typeface="Arial Black" pitchFamily="34" charset="0"/>
            </a:endParaRPr>
          </a:p>
          <a:p>
            <a:pPr marL="342900" indent="-342900">
              <a:spcBef>
                <a:spcPts val="4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</a:pPr>
            <a:r>
              <a:rPr kumimoji="0" lang="ja-JP" altLang="en-US" sz="800" b="0" dirty="0">
                <a:solidFill>
                  <a:srgbClr val="000000"/>
                </a:solidFill>
              </a:rPr>
              <a:t>・本社</a:t>
            </a:r>
            <a:endParaRPr kumimoji="0" lang="en-US" altLang="ja-JP" sz="800" b="0" dirty="0">
              <a:solidFill>
                <a:srgbClr val="000000"/>
              </a:solidFill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557388" y="1765300"/>
            <a:ext cx="8243712" cy="2921000"/>
          </a:xfrm>
          <a:prstGeom prst="rect">
            <a:avLst/>
          </a:prstGeom>
          <a:noFill/>
          <a:ln w="9360">
            <a:solidFill>
              <a:srgbClr val="C0C0C0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Clr>
                <a:srgbClr val="0000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ja-JP" altLang="en-US" sz="2400" b="0" dirty="0">
                <a:solidFill>
                  <a:schemeClr val="tx1"/>
                </a:solidFill>
              </a:rPr>
              <a:t>チャットワークを活用した</a:t>
            </a:r>
            <a:endParaRPr lang="en-US" altLang="ja-JP" sz="2400" b="0" dirty="0">
              <a:solidFill>
                <a:schemeClr val="tx1"/>
              </a:solidFill>
            </a:endParaRPr>
          </a:p>
          <a:p>
            <a:pPr algn="ctr">
              <a:buClr>
                <a:srgbClr val="0000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altLang="ja-JP" sz="2400" b="0" dirty="0">
                <a:solidFill>
                  <a:schemeClr val="tx1"/>
                </a:solidFill>
              </a:rPr>
              <a:t>Web</a:t>
            </a:r>
            <a:r>
              <a:rPr lang="ja-JP" altLang="en-US" sz="2400" b="0" dirty="0">
                <a:solidFill>
                  <a:schemeClr val="tx1"/>
                </a:solidFill>
              </a:rPr>
              <a:t>システム・サーバ死活監視システムの概要</a:t>
            </a:r>
          </a:p>
        </p:txBody>
      </p:sp>
      <p:sp>
        <p:nvSpPr>
          <p:cNvPr id="12290" name="AutoShape 2" descr="data:image/jpeg;base64,/9j/4AAQSkZJRgABAQAAAQABAAD/2wCEAAkGBhMRERQUExQWFRMVFx4XGBYXFRwcIBkiHB0VHxscHx0YHCYeHBwvGRggIS8gIycpLCwsGB81NTAqNScrLSkBCQoKDgwOGg8PGiklHiQqNS40LykqMDQuNTUpKSkwLik1NS4pLTArLjU1KjQtNSsqLSwtLi0qNSowNDQsNTUvKf/AABEIAIQAeAMBIgACEQEDEQH/xAAcAAADAAMBAQEAAAAAAAAAAAAABQYDBAcCAQj/xABAEAABAgMFBQQIAwcEAwAAAAABAgMABBEFEiExQQYTUWFxIoGRoQcUIzJCscHRUuHwFTNicpKywkNTgqIlRPH/xAAaAQACAwEBAAAAAAAAAAAAAAAEBQADBgEC/8QANhEAAQMCAwYDBgUFAQAAAAAAAQIDEQAhBDFBBRITUWFxgaGxIjKRwdHwFDNCYuEjUpKy8Qb/2gAMAwEAAhEDEQA/AO4wQQRKlEEEESpRBBBEqUQQQRKlEEEa09aLbIqtVOA1PQR5UoJEqMCupSVGBWzC60rdaYwJqr8Iz7+EJ3LWmJolLCShGqvudOgxhdPJYkEb+YWl0n92hJ99Xfpzy+UBcd18hOGTM6nL+aLLTTAKsQqI0GdbqpyYmgVXgywM1VoPHM+QjLZhcl5lLRXfQ4KjPnQ45ZRP2xOqnpqzpcgBJQmYdSnLEXqdKD/tFNZPtpt53RHZT8vkD4xH8IWFNkqJcUfIZ+FcYxYfDgCQEJHmaooIIIPoSiCCCJUogggiVKI1J+1G2RVaqcBqe6Ftt7Rbs7trtOHDjTlzPKFE3s+5u1OuOAuAXlJONOp48oXv4tQlLIkjM6CjmcMDBdMA5czWWd2xWrBpISOJxP2+cZDITS2ytbxSq6VBFaYc6ZQvYpKtodKN5MPKuS7XEn4jwAzJ0HWHM9Zr4ZCEqC3FkF5daEk8BogZU4DrA6GHVsl98kzkketquU80l4MsgCMyfSpuWmH1KohThVwCj9422rGecd9teSKXlrXoOuUKtqtpvU21S8oSXRTfvge4TkkHQ/LrkttnaZ42PLoUtRW8tYUompUhBOZ4VIHdBeG2CtaEKdUbnKg8RtxCFrS0nIZ03m1TFpLDEmFNyCDdU7W7vMe0a5q5Ad8RW2U9vZty7+6bO6bGiUowAHhWOgbHPTbUrfcQGZZhhRQk+84r3r5riBnwz1iORY5XY6nwKq9aqcNLoT/cY1GH3W1boAgWEdfnas1iN5xO8Zk3M9Plem3o5fU49MTK82ZdKE8sAB5I846BsizRi9qtRP0+kRmx9kOyshMKeQWy8pISFYEgcsxmc4v7CRSXaH8IPjjCLGqC8fAySn1p5gklGBk5qVW/BBBHqu0QQQRKlEI9obaLfsm8XVcNK/WN+1rRDDZWc8kjiYjpq0xJS6px3tPOEhlJ1J+Lp9OsCPFbrgw7XvHM8hRLYQ0gvu+6PM1nCvVloZbAcn3sgcQynVaug8YZvsUO7WVBhob15xf+ocySeGGXLkIgFWq/ZzCZg0VOTt5ZWsVKEC7Sg4kmvAADhDvau0nXWJOQSoqfmUoLqjnQ0OPfU9EwyOzUpQlpFkzfrGfh60tG0VFanViVRYcpy8fSls7tWpKlWgUgqWSzJoVkhCffcpxxA6k8IY2BbTjVkzU2tZU84tVFE417KE06HIRK7aJClq3eEvKlMsjmaKKj1qkk90btqTN2wpVA/wBR1RP/ABKz86Q1LSSlIAzI+GcfetKg6oLUScgfjlP3pSOWtBv1UsqUQt59K3F0rdQgGnU3lE05Qz9IAbZfYYbxaYZTQE53iVEnmaiPL2xbjnqaWGlFTjAccVoLylYknAdmmHKLK35KQYfXMvnfOdkJbPuougACmpw1r0jj2KaZUFE5zbUmwFdZwzrqSkDKL6RcmsNhTE5acvNrdUGkLQGmhQhABNVq4qoABXrG5J2oxZssmXaWHCkklxdAKk1JA1/WMRFu7ezE0bjdUN5BKR9BCQ2NMrxKFE8VHHzML3m1rEOLS0k6GJ9QB50e06hBltCnVC03j5k+VWU/tY24qrjwUeVSB0AFBF3sjtGzNMhLSqqbACk5EcDjpHC37KdR7zagONK/KNjZ63Fycwh5GhopP4knNJ/WdI5h9jsJCnGXConqCPIfOo/th9RCHmwkDoQfP6V+ioI15CdQ82hxBqhaQoHr9Y+wMRFqNBm4rK46EglRAA1JhM/tMkm4whTquWA8YXT6vWJhxK1EMspJNP4cz1+0S7G3CpiYalZJG5aWsBS/jUK1Uf4cAeJ6QMyl/FlXC9lAzOtuVXPLZwoTxLqOQ71QnezT4S92Et9pQpQJGvjxiXaV+2LUA/8AVYyGl1J/yV5dIfek62xLMKbQfazOBI0QnA+OXeYTWbKTUnJMNyqFeszqrylhNd2kUuitKDBVanKpg/Z2ELDanCZWowCeXP4UBtDFB9xLYHspEkDny+NanpefrONp0Q0PNSvpGfZucK3J201jBlBS0DoSKJHcmg/5Qs9JjS/XkoJK1hltJIGKjQ1NBxMW0tss2iy2pd5ZaCiHHae8ontFI55DXKGLjiGsOjeP/NaXttrdxC90ZeulQStlJ1co0vFSHnLyGk4klQPtFUwGA1OukVjWyjaJSWbnlULJWrctmpVfIIBIyoBpxzhpN7TEIDUuLiEgJBOdAKCnDCEa1kmpJJOZMZvG/wDoCfZZGudaHB7BSPadOmVb1q7TlLVE+yZQmgSnOgwAr5UiIZknJ1d9dUtfCPt94bz8oX3EoP7pHaV/EdB4YnrFfshZ6CpSyBRsCg0GePcBAOGxK0kbpl5ep/SOnU59qMxGGSud4Q0jQfqPXoMu9YbB2EupFRu08AKqPUnKKRjZiXT8F48VEmIe2fTDdcKZdpKkA0vrJ7XMAUoOpi9s61b8u068AypaQSlRyJ0xhsvZwZHEdEk6qMmlyNocY8NowBokQK9/sVj/AGkeEIre9HEpMpN1O6c0WjjzGREP0WqyrJxH9QjaBrHplSUK3moB6Vx5Klp3XZI61F+j0OypdkXx2m/aNnRSCaEpPC9/dBFe7KJUtCyO0itD1FCOh+ggi51e+re51S0jhp3eVQcxMXZGfd1Um7/UTX+6JL0WsBVoJJyQhavKn1imtcf+Km/50/NEc7si11S+9KfecaU0DwvUqfAHxi/YiCrAQMzNC7ZcCccCchFUxJta1+LIV4No+/8AlFjP7RulxQaVRFaJAA0wwhJ6P7MUxJuv3TvZghpoUxu8R1Nf6RFrZFhol0FxyhWBUnRPTnzhftdS3XgwyYSkXNMNkoQ00X3RKlGwrwENhXrC2w2+sBN5QvLw0SnT9VjzfY3gLqRU6vKqr+kVCR1pCGbt1aibnYB1HvHqo49woIUzMylCSpZoOJ/WJhG5jy4oJSN7v9+kU6bwSW0lSjujp9+s10wSLRH7tBH8o+0c/wBuNopNiqGUhUxrcPZT/NoTyHlEpb2263UJZYKm2UihxoVk5k0yHARLxr8NstLqQrEIHaslidqqbUU4dR71a7NzxdaN41UFGvfiP1yigs+0lsqvIpjgQcj1iL2as+ZSreBle5OClFNBTQ1OePCKqMltnD/hcYS2bG4jTp0+lanZD/4rCAOC4sZ16/etbDKpdtd9uUZS5neoTQ8QCaCPk5PLdVeWoqPy6DSMEELXsW8/+YonvTJnCss/lpA7URsylpONHsLI5aeGUa0EUJUUmUmKvKQoQRVjY+1IcIQ4AlRwB0P2MfYjk5jrBDdjabgTChPWlb2z0FUpMU1tOVrK2k1wBWO4k/QREbEbIiZUXn+zKtYqP4yPhH18NY6VariWJlZWCWn2ylVPA/rnE1tLaaRLFplNxhtFEp46VPPGHOF2h+FZOGT75VA8TnSfFbP/ABLoxCvcCZPgMqtLIAc9uoBKALrScglI14VNPARo2vtC07Vqqgg5uJ+2oiE2ftpxLPqjhNTdW2a4FFCbvia//IYXxWlRXOkLMe8vDq4KbzcnnOv3llpTLAtofTxTbSOUafeedM0WC6ojd0Wk5LScO+uIPIxIK2PtCccJ3RSkEgFZupAroDietI6hscxRkq/Eo+WEN5ycS0grWaAefIc4O2WEYVHHAEka6dqC2kFYpXBJMA6a964szsOUqKXVEqBoUpH1/KKjZ/YpO8T7EpRWpUocNO1xjam9oXlqJCigHRNB55mNnZuaXv7ylKKQk3iSTSuWfOAF7RcxLwStxRTOWQ8s/GjUbPawzRUhtIMZ5nzyp7tS4Eyq+GA8x9BHLZC0SGWD+Ndzuqr8orvSfbVxrdJOP1VgB4VPfHP5d0bxlFewwkqWeeZ86CGK8OMQFKIkA/6pV81Ad6AGILCkpBgkf7KT8kk9qpUzALikfhAJ76/aMiHQQCDgconWrRKWXnzgp1V1A6Cg+vhG/Up9WZ1wUrokff5Qne2cUGPD/FMr+BtTVnaAWJ8f8lQj4i9NYI0mpq8+sD3W00PUmvkBChq0FLm0LFd2SW086DE+JilnZ7jm9pup3vKQO5F+1WvY9tvd1lW75wT2BtVdZbN95tPFQ8jU/KCGux8pedK9EDzP5Vj5DHZjALRUoZmg9oPEObqTkK39vrPcclFqaNHGu2KDMD3h4Y90cyRJvzDI9ukoWMQU+WHOO4kRyq27L/Z80U5Sz5vNnRCtUfbu5w0eSoNlbKU76TN0gkx3GYzFK2ykuBLxO4oRZRAE9jkcjSraBtKG0KBo4gi5xOWEYW7MeFJitX63rh90j8BHSCTcDk2ventoNG06deusOZqYShJqtKOBP21hUp97CBthIlRuSRMhV90c08+ZypilhrFFb6jCRYAGIKbbx5K5chnWxZ21zj1SlZQoYFsYBPIDhDO0J1b0u2paiSFqSfAEZcqxDdl26orDUxUhKgKXxoSNKxS7PbSMtgsz6CglQUF5oNBTTEfLpHtzAuOLUlom/wCkk2g5j+4WzFxqK8t45DaQp0ZfqAF7a/2nobHQ1klZZTiglOZ8ANSeAiivtyrV9XupxQDgXFf7iuCRoOHWNmcn5VlguNhCkUreSRd5XlcK/DmeEck2p2sXNrOJufPu0HKPeC2U4XNxOepiw+p6fG2fnG7UbSjeOWg1P0HX4Xy1to7dVMvFVTQE0PE6n7QtacNLtaBRxPT6axhj7G5awyGWw2gWH3Peb96w7uJW64XFm5+4+Fu1NmHw44muDDIrTkP8iYzys+486tTY9osXQdG06nr+cYbPsRxxPbO7arUk4V8frxh5LTCGAAhNGgooWvUKBpU8ucZzGvMtkoZAWqIA0GpnmonMZnLvocEy8sBTx3EzJOp0EckgZHTPsum5RyWG7C/ZOkArIxSdfEQ1m7IJQ0GiElo1BP5c8Y3ptlC0KC6XCMfvCWybXCGV3jeQ2bqDqrOg/XGEqcRiMU0HWx7aVXtZW8N0HqYtHK/OnKsOxhnS04fYULXund9ojtrPO3Km9jWpPomGpdt1slxV5QDYNEilSSRlQQRV7A7NqaSqZfHt3tD8CdE8jqe6PsOweGhKITIF4AienTTzpTu8RRXKoJtJMx9daro0LbsZubZU06KpVrqk6EcxG/BHgEgyKtIChBrhVp2CuWmw3NKKARREwK0w9xZ46BQzEepWYS6psvAoczQ5SgcANMKihjtFpWU1MouPIStOdCMuYOYPSNe0tnJeYZDLjYLaRRIGBRwukZRe+tt9ASQQoWkafwdRlQzLbjKyUkEG8HX+Roc645My7qApSk0ou8VE1vmtGwOCRHoTakhYJDoKkoG8pdKsb9DoNIpbW2MmpYENj1uX/CffSP8ALu8BE+pxlyjd8sgUCmVJCcjXXI1gBxK0j+ogFM5pBIgQeqgbRFhBiYAgtBST/TUQqMlETNx0SRfqZExJM+XrFYUpKDebcWL11KqjDrGmNnGzduvjt1u1TnTPWGVpyK1rW4kYoSndkY1IJKvKNAyrouqCCQylFDka+8qg1zpHMNiXi2Cl8gxcEgwSP3Ta6RnNjrUxOGaCyFMSOYBEgH9sXso5RcaV8ZsFjebsvEr/AAgU7q4xnbdl20BbKATfuFTlezzPAdI9yxcRcbShVQslSrgIUkmtbxyNI8y1nrbSlSloTeTdUlYGAxIJqaKNYjjxXPGdJFoG973vTZKcjEjPkTpXW2giOC0BnJ3cvdi6lZiYOXMDWvk/aBv4kLbWgezGIVjRV0/iBxj5ZzSglZ3g3RNSXE1SoHzCsKERlstqq6S7a5h2qsUJuoTep3AYRaWL6OlLIcnlBZGIYR7g6n4v1nFqWYRwwN1NrkCTHJJGcfqMeQisuyvfJ3lXsDYTzVOX7RPmZgn5xC0KReLbDaLyQa3nsaJAr8NfAAxW+jvYRVETEyMB2mmiNT8ah8h3xdzuz0u8Wy40hRa9zD3eVBhTllhDGDA6htrhtCNTOfeeZ1PhQ3AUt3iOmeUZdo5DQeNEEEEDUXRBBBEqUQQQRKlEaFp2FLzIo80hfMjEdDmIII6CQZFcIBEGpW1fRxKtpKmlPNckOYf9gYg7Q3jSylLztBxUPtBBDDDJS9+YAe4BpZilFn8skdjFMrBsgzJo4+8B/CsD/GLmQ9G8kiilIU6ri6sq8sB5QQRW+eEqG7drelW4ccVMuX739apZaVQ2kJQlKEjIJAA8BGWCCAqPyogggiVKIIIIlSv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292" name="AutoShape 4" descr="data:image/jpeg;base64,/9j/4AAQSkZJRgABAQAAAQABAAD/2wCEAAkGBhMRERQUExQWFRMVFx4XGBYXFRwcIBkiHB0VHxscHx0YHCYeHBwvGRggIS8gIycpLCwsGB81NTAqNScrLSkBCQoKDgwOGg8PGiklHiQqNS40LykqMDQuNTUpKSkwLik1NS4pLTArLjU1KjQtNSsqLSwtLi0qNSowNDQsNTUvKf/AABEIAIQAeAMBIgACEQEDEQH/xAAcAAADAAMBAQEAAAAAAAAAAAAABQYDBAcCAQj/xABAEAABAgMFBQQIAwcEAwAAAAABAgMABBEFEiExQQYTUWFxIoGRoQcUIzJCscHRUuHwFTNicpKywkNTgqIlRPH/xAAaAQACAwEBAAAAAAAAAAAAAAAEBQADBgEC/8QANhEAAQMCAwYDBgUFAQAAAAAAAQIDEQAhBDFBBRITUWFxgaGxIjKRwdHwFDNCYuEjUpKy8Qb/2gAMAwEAAhEDEQA/AO4wQQRKlEEEESpRBBBEqUQQQRKlEEEa09aLbIqtVOA1PQR5UoJEqMCupSVGBWzC60rdaYwJqr8Iz7+EJ3LWmJolLCShGqvudOgxhdPJYkEb+YWl0n92hJ99Xfpzy+UBcd18hOGTM6nL+aLLTTAKsQqI0GdbqpyYmgVXgywM1VoPHM+QjLZhcl5lLRXfQ4KjPnQ45ZRP2xOqnpqzpcgBJQmYdSnLEXqdKD/tFNZPtpt53RHZT8vkD4xH8IWFNkqJcUfIZ+FcYxYfDgCQEJHmaooIIIPoSiCCCJUogggiVKI1J+1G2RVaqcBqe6Ftt7Rbs7trtOHDjTlzPKFE3s+5u1OuOAuAXlJONOp48oXv4tQlLIkjM6CjmcMDBdMA5czWWd2xWrBpISOJxP2+cZDITS2ytbxSq6VBFaYc6ZQvYpKtodKN5MPKuS7XEn4jwAzJ0HWHM9Zr4ZCEqC3FkF5daEk8BogZU4DrA6GHVsl98kzkketquU80l4MsgCMyfSpuWmH1KohThVwCj9422rGecd9teSKXlrXoOuUKtqtpvU21S8oSXRTfvge4TkkHQ/LrkttnaZ42PLoUtRW8tYUompUhBOZ4VIHdBeG2CtaEKdUbnKg8RtxCFrS0nIZ03m1TFpLDEmFNyCDdU7W7vMe0a5q5Ad8RW2U9vZty7+6bO6bGiUowAHhWOgbHPTbUrfcQGZZhhRQk+84r3r5riBnwz1iORY5XY6nwKq9aqcNLoT/cY1GH3W1boAgWEdfnas1iN5xO8Zk3M9Plem3o5fU49MTK82ZdKE8sAB5I846BsizRi9qtRP0+kRmx9kOyshMKeQWy8pISFYEgcsxmc4v7CRSXaH8IPjjCLGqC8fAySn1p5gklGBk5qVW/BBBHqu0QQQRKlEI9obaLfsm8XVcNK/WN+1rRDDZWc8kjiYjpq0xJS6px3tPOEhlJ1J+Lp9OsCPFbrgw7XvHM8hRLYQ0gvu+6PM1nCvVloZbAcn3sgcQynVaug8YZvsUO7WVBhob15xf+ocySeGGXLkIgFWq/ZzCZg0VOTt5ZWsVKEC7Sg4kmvAADhDvau0nXWJOQSoqfmUoLqjnQ0OPfU9EwyOzUpQlpFkzfrGfh60tG0VFanViVRYcpy8fSls7tWpKlWgUgqWSzJoVkhCffcpxxA6k8IY2BbTjVkzU2tZU84tVFE417KE06HIRK7aJClq3eEvKlMsjmaKKj1qkk90btqTN2wpVA/wBR1RP/ABKz86Q1LSSlIAzI+GcfetKg6oLUScgfjlP3pSOWtBv1UsqUQt59K3F0rdQgGnU3lE05Qz9IAbZfYYbxaYZTQE53iVEnmaiPL2xbjnqaWGlFTjAccVoLylYknAdmmHKLK35KQYfXMvnfOdkJbPuougACmpw1r0jj2KaZUFE5zbUmwFdZwzrqSkDKL6RcmsNhTE5acvNrdUGkLQGmhQhABNVq4qoABXrG5J2oxZssmXaWHCkklxdAKk1JA1/WMRFu7ezE0bjdUN5BKR9BCQ2NMrxKFE8VHHzML3m1rEOLS0k6GJ9QB50e06hBltCnVC03j5k+VWU/tY24qrjwUeVSB0AFBF3sjtGzNMhLSqqbACk5EcDjpHC37KdR7zagONK/KNjZ63Fycwh5GhopP4knNJ/WdI5h9jsJCnGXConqCPIfOo/th9RCHmwkDoQfP6V+ioI15CdQ82hxBqhaQoHr9Y+wMRFqNBm4rK46EglRAA1JhM/tMkm4whTquWA8YXT6vWJhxK1EMspJNP4cz1+0S7G3CpiYalZJG5aWsBS/jUK1Uf4cAeJ6QMyl/FlXC9lAzOtuVXPLZwoTxLqOQ71QnezT4S92Et9pQpQJGvjxiXaV+2LUA/8AVYyGl1J/yV5dIfek62xLMKbQfazOBI0QnA+OXeYTWbKTUnJMNyqFeszqrylhNd2kUuitKDBVanKpg/Z2ELDanCZWowCeXP4UBtDFB9xLYHspEkDny+NanpefrONp0Q0PNSvpGfZucK3J201jBlBS0DoSKJHcmg/5Qs9JjS/XkoJK1hltJIGKjQ1NBxMW0tss2iy2pd5ZaCiHHae8ontFI55DXKGLjiGsOjeP/NaXttrdxC90ZeulQStlJ1co0vFSHnLyGk4klQPtFUwGA1OukVjWyjaJSWbnlULJWrctmpVfIIBIyoBpxzhpN7TEIDUuLiEgJBOdAKCnDCEa1kmpJJOZMZvG/wDoCfZZGudaHB7BSPadOmVb1q7TlLVE+yZQmgSnOgwAr5UiIZknJ1d9dUtfCPt94bz8oX3EoP7pHaV/EdB4YnrFfshZ6CpSyBRsCg0GePcBAOGxK0kbpl5ep/SOnU59qMxGGSud4Q0jQfqPXoMu9YbB2EupFRu08AKqPUnKKRjZiXT8F48VEmIe2fTDdcKZdpKkA0vrJ7XMAUoOpi9s61b8u068AypaQSlRyJ0xhsvZwZHEdEk6qMmlyNocY8NowBokQK9/sVj/AGkeEIre9HEpMpN1O6c0WjjzGREP0WqyrJxH9QjaBrHplSUK3moB6Vx5Klp3XZI61F+j0OypdkXx2m/aNnRSCaEpPC9/dBFe7KJUtCyO0itD1FCOh+ggi51e+re51S0jhp3eVQcxMXZGfd1Um7/UTX+6JL0WsBVoJJyQhavKn1imtcf+Km/50/NEc7si11S+9KfecaU0DwvUqfAHxi/YiCrAQMzNC7ZcCccCchFUxJta1+LIV4No+/8AlFjP7RulxQaVRFaJAA0wwhJ6P7MUxJuv3TvZghpoUxu8R1Nf6RFrZFhol0FxyhWBUnRPTnzhftdS3XgwyYSkXNMNkoQ00X3RKlGwrwENhXrC2w2+sBN5QvLw0SnT9VjzfY3gLqRU6vKqr+kVCR1pCGbt1aibnYB1HvHqo49woIUzMylCSpZoOJ/WJhG5jy4oJSN7v9+kU6bwSW0lSjujp9+s10wSLRH7tBH8o+0c/wBuNopNiqGUhUxrcPZT/NoTyHlEpb2263UJZYKm2UihxoVk5k0yHARLxr8NstLqQrEIHaslidqqbUU4dR71a7NzxdaN41UFGvfiP1yigs+0lsqvIpjgQcj1iL2as+ZSreBle5OClFNBTQ1OePCKqMltnD/hcYS2bG4jTp0+lanZD/4rCAOC4sZ16/etbDKpdtd9uUZS5neoTQ8QCaCPk5PLdVeWoqPy6DSMEELXsW8/+YonvTJnCss/lpA7URsylpONHsLI5aeGUa0EUJUUmUmKvKQoQRVjY+1IcIQ4AlRwB0P2MfYjk5jrBDdjabgTChPWlb2z0FUpMU1tOVrK2k1wBWO4k/QREbEbIiZUXn+zKtYqP4yPhH18NY6VariWJlZWCWn2ylVPA/rnE1tLaaRLFplNxhtFEp46VPPGHOF2h+FZOGT75VA8TnSfFbP/ABLoxCvcCZPgMqtLIAc9uoBKALrScglI14VNPARo2vtC07Vqqgg5uJ+2oiE2ftpxLPqjhNTdW2a4FFCbvia//IYXxWlRXOkLMe8vDq4KbzcnnOv3llpTLAtofTxTbSOUafeedM0WC6ojd0Wk5LScO+uIPIxIK2PtCccJ3RSkEgFZupAroDietI6hscxRkq/Eo+WEN5ycS0grWaAefIc4O2WEYVHHAEka6dqC2kFYpXBJMA6a964szsOUqKXVEqBoUpH1/KKjZ/YpO8T7EpRWpUocNO1xjam9oXlqJCigHRNB55mNnZuaXv7ylKKQk3iSTSuWfOAF7RcxLwStxRTOWQ8s/GjUbPawzRUhtIMZ5nzyp7tS4Eyq+GA8x9BHLZC0SGWD+Ndzuqr8orvSfbVxrdJOP1VgB4VPfHP5d0bxlFewwkqWeeZ86CGK8OMQFKIkA/6pV81Ad6AGILCkpBgkf7KT8kk9qpUzALikfhAJ76/aMiHQQCDgconWrRKWXnzgp1V1A6Cg+vhG/Up9WZ1wUrokff5Qne2cUGPD/FMr+BtTVnaAWJ8f8lQj4i9NYI0mpq8+sD3W00PUmvkBChq0FLm0LFd2SW086DE+JilnZ7jm9pup3vKQO5F+1WvY9tvd1lW75wT2BtVdZbN95tPFQ8jU/KCGux8pedK9EDzP5Vj5DHZjALRUoZmg9oPEObqTkK39vrPcclFqaNHGu2KDMD3h4Y90cyRJvzDI9ukoWMQU+WHOO4kRyq27L/Z80U5Sz5vNnRCtUfbu5w0eSoNlbKU76TN0gkx3GYzFK2ykuBLxO4oRZRAE9jkcjSraBtKG0KBo4gi5xOWEYW7MeFJitX63rh90j8BHSCTcDk2ventoNG06deusOZqYShJqtKOBP21hUp97CBthIlRuSRMhV90c08+ZypilhrFFb6jCRYAGIKbbx5K5chnWxZ21zj1SlZQoYFsYBPIDhDO0J1b0u2paiSFqSfAEZcqxDdl26orDUxUhKgKXxoSNKxS7PbSMtgsz6CglQUF5oNBTTEfLpHtzAuOLUlom/wCkk2g5j+4WzFxqK8t45DaQp0ZfqAF7a/2nobHQ1klZZTiglOZ8ANSeAiivtyrV9XupxQDgXFf7iuCRoOHWNmcn5VlguNhCkUreSRd5XlcK/DmeEck2p2sXNrOJufPu0HKPeC2U4XNxOepiw+p6fG2fnG7UbSjeOWg1P0HX4Xy1to7dVMvFVTQE0PE6n7QtacNLtaBRxPT6axhj7G5awyGWw2gWH3Peb96w7uJW64XFm5+4+Fu1NmHw44muDDIrTkP8iYzys+486tTY9osXQdG06nr+cYbPsRxxPbO7arUk4V8frxh5LTCGAAhNGgooWvUKBpU8ucZzGvMtkoZAWqIA0GpnmonMZnLvocEy8sBTx3EzJOp0EckgZHTPsum5RyWG7C/ZOkArIxSdfEQ1m7IJQ0GiElo1BP5c8Y3ptlC0KC6XCMfvCWybXCGV3jeQ2bqDqrOg/XGEqcRiMU0HWx7aVXtZW8N0HqYtHK/OnKsOxhnS04fYULXund9ojtrPO3Km9jWpPomGpdt1slxV5QDYNEilSSRlQQRV7A7NqaSqZfHt3tD8CdE8jqe6PsOweGhKITIF4AienTTzpTu8RRXKoJtJMx9daro0LbsZubZU06KpVrqk6EcxG/BHgEgyKtIChBrhVp2CuWmw3NKKARREwK0w9xZ46BQzEepWYS6psvAoczQ5SgcANMKihjtFpWU1MouPIStOdCMuYOYPSNe0tnJeYZDLjYLaRRIGBRwukZRe+tt9ASQQoWkafwdRlQzLbjKyUkEG8HX+Roc645My7qApSk0ou8VE1vmtGwOCRHoTakhYJDoKkoG8pdKsb9DoNIpbW2MmpYENj1uX/CffSP8ALu8BE+pxlyjd8sgUCmVJCcjXXI1gBxK0j+ogFM5pBIgQeqgbRFhBiYAgtBST/TUQqMlETNx0SRfqZExJM+XrFYUpKDebcWL11KqjDrGmNnGzduvjt1u1TnTPWGVpyK1rW4kYoSndkY1IJKvKNAyrouqCCQylFDka+8qg1zpHMNiXi2Cl8gxcEgwSP3Ta6RnNjrUxOGaCyFMSOYBEgH9sXso5RcaV8ZsFjebsvEr/AAgU7q4xnbdl20BbKATfuFTlezzPAdI9yxcRcbShVQslSrgIUkmtbxyNI8y1nrbSlSloTeTdUlYGAxIJqaKNYjjxXPGdJFoG973vTZKcjEjPkTpXW2giOC0BnJ3cvdi6lZiYOXMDWvk/aBv4kLbWgezGIVjRV0/iBxj5ZzSglZ3g3RNSXE1SoHzCsKERlstqq6S7a5h2qsUJuoTep3AYRaWL6OlLIcnlBZGIYR7g6n4v1nFqWYRwwN1NrkCTHJJGcfqMeQisuyvfJ3lXsDYTzVOX7RPmZgn5xC0KReLbDaLyQa3nsaJAr8NfAAxW+jvYRVETEyMB2mmiNT8ah8h3xdzuz0u8Wy40hRa9zD3eVBhTllhDGDA6htrhtCNTOfeeZ1PhQ3AUt3iOmeUZdo5DQeNEEEEDUXRBBBEqUQQQRKlEaFp2FLzIo80hfMjEdDmIII6CQZFcIBEGpW1fRxKtpKmlPNckOYf9gYg7Q3jSylLztBxUPtBBDDDJS9+YAe4BpZilFn8skdjFMrBsgzJo4+8B/CsD/GLmQ9G8kiilIU6ri6sq8sB5QQRW+eEqG7drelW4ccVMuX739apZaVQ2kJQlKEjIJAA8BGWCCAqPyogggiVKIIIIlSv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294" name="AutoShape 6" descr="data:image/jpeg;base64,/9j/4AAQSkZJRgABAQAAAQABAAD/2wCEAAkGBhMRERQUExQWFRMVFx4XGBYXFRwcIBkiHB0VHxscHx0YHCYeHBwvGRggIS8gIycpLCwsGB81NTAqNScrLSkBCQoKDgwOGg8PGiklHiQqNS40LykqMDQuNTUpKSkwLik1NS4pLTArLjU1KjQtNSsqLSwtLi0qNSowNDQsNTUvKf/AABEIAIQAeAMBIgACEQEDEQH/xAAcAAADAAMBAQEAAAAAAAAAAAAABQYDBAcCAQj/xABAEAABAgMFBQQIAwcEAwAAAAABAgMABBEFEiExQQYTUWFxIoGRoQcUIzJCscHRUuHwFTNicpKywkNTgqIlRPH/xAAaAQACAwEBAAAAAAAAAAAAAAAEBQADBgEC/8QANhEAAQMCAwYDBgUFAQAAAAAAAQIDEQAhBDFBBRITUWFxgaGxIjKRwdHwFDNCYuEjUpKy8Qb/2gAMAwEAAhEDEQA/AO4wQQRKlEEEESpRBBBEqUQQQRKlEEEa09aLbIqtVOA1PQR5UoJEqMCupSVGBWzC60rdaYwJqr8Iz7+EJ3LWmJolLCShGqvudOgxhdPJYkEb+YWl0n92hJ99Xfpzy+UBcd18hOGTM6nL+aLLTTAKsQqI0GdbqpyYmgVXgywM1VoPHM+QjLZhcl5lLRXfQ4KjPnQ45ZRP2xOqnpqzpcgBJQmYdSnLEXqdKD/tFNZPtpt53RHZT8vkD4xH8IWFNkqJcUfIZ+FcYxYfDgCQEJHmaooIIIPoSiCCCJUogggiVKI1J+1G2RVaqcBqe6Ftt7Rbs7trtOHDjTlzPKFE3s+5u1OuOAuAXlJONOp48oXv4tQlLIkjM6CjmcMDBdMA5czWWd2xWrBpISOJxP2+cZDITS2ytbxSq6VBFaYc6ZQvYpKtodKN5MPKuS7XEn4jwAzJ0HWHM9Zr4ZCEqC3FkF5daEk8BogZU4DrA6GHVsl98kzkketquU80l4MsgCMyfSpuWmH1KohThVwCj9422rGecd9teSKXlrXoOuUKtqtpvU21S8oSXRTfvge4TkkHQ/LrkttnaZ42PLoUtRW8tYUompUhBOZ4VIHdBeG2CtaEKdUbnKg8RtxCFrS0nIZ03m1TFpLDEmFNyCDdU7W7vMe0a5q5Ad8RW2U9vZty7+6bO6bGiUowAHhWOgbHPTbUrfcQGZZhhRQk+84r3r5riBnwz1iORY5XY6nwKq9aqcNLoT/cY1GH3W1boAgWEdfnas1iN5xO8Zk3M9Plem3o5fU49MTK82ZdKE8sAB5I846BsizRi9qtRP0+kRmx9kOyshMKeQWy8pISFYEgcsxmc4v7CRSXaH8IPjjCLGqC8fAySn1p5gklGBk5qVW/BBBHqu0QQQRKlEI9obaLfsm8XVcNK/WN+1rRDDZWc8kjiYjpq0xJS6px3tPOEhlJ1J+Lp9OsCPFbrgw7XvHM8hRLYQ0gvu+6PM1nCvVloZbAcn3sgcQynVaug8YZvsUO7WVBhob15xf+ocySeGGXLkIgFWq/ZzCZg0VOTt5ZWsVKEC7Sg4kmvAADhDvau0nXWJOQSoqfmUoLqjnQ0OPfU9EwyOzUpQlpFkzfrGfh60tG0VFanViVRYcpy8fSls7tWpKlWgUgqWSzJoVkhCffcpxxA6k8IY2BbTjVkzU2tZU84tVFE417KE06HIRK7aJClq3eEvKlMsjmaKKj1qkk90btqTN2wpVA/wBR1RP/ABKz86Q1LSSlIAzI+GcfetKg6oLUScgfjlP3pSOWtBv1UsqUQt59K3F0rdQgGnU3lE05Qz9IAbZfYYbxaYZTQE53iVEnmaiPL2xbjnqaWGlFTjAccVoLylYknAdmmHKLK35KQYfXMvnfOdkJbPuougACmpw1r0jj2KaZUFE5zbUmwFdZwzrqSkDKL6RcmsNhTE5acvNrdUGkLQGmhQhABNVq4qoABXrG5J2oxZssmXaWHCkklxdAKk1JA1/WMRFu7ezE0bjdUN5BKR9BCQ2NMrxKFE8VHHzML3m1rEOLS0k6GJ9QB50e06hBltCnVC03j5k+VWU/tY24qrjwUeVSB0AFBF3sjtGzNMhLSqqbACk5EcDjpHC37KdR7zagONK/KNjZ63Fycwh5GhopP4knNJ/WdI5h9jsJCnGXConqCPIfOo/th9RCHmwkDoQfP6V+ioI15CdQ82hxBqhaQoHr9Y+wMRFqNBm4rK46EglRAA1JhM/tMkm4whTquWA8YXT6vWJhxK1EMspJNP4cz1+0S7G3CpiYalZJG5aWsBS/jUK1Uf4cAeJ6QMyl/FlXC9lAzOtuVXPLZwoTxLqOQ71QnezT4S92Et9pQpQJGvjxiXaV+2LUA/8AVYyGl1J/yV5dIfek62xLMKbQfazOBI0QnA+OXeYTWbKTUnJMNyqFeszqrylhNd2kUuitKDBVanKpg/Z2ELDanCZWowCeXP4UBtDFB9xLYHspEkDny+NanpefrONp0Q0PNSvpGfZucK3J201jBlBS0DoSKJHcmg/5Qs9JjS/XkoJK1hltJIGKjQ1NBxMW0tss2iy2pd5ZaCiHHae8ontFI55DXKGLjiGsOjeP/NaXttrdxC90ZeulQStlJ1co0vFSHnLyGk4klQPtFUwGA1OukVjWyjaJSWbnlULJWrctmpVfIIBIyoBpxzhpN7TEIDUuLiEgJBOdAKCnDCEa1kmpJJOZMZvG/wDoCfZZGudaHB7BSPadOmVb1q7TlLVE+yZQmgSnOgwAr5UiIZknJ1d9dUtfCPt94bz8oX3EoP7pHaV/EdB4YnrFfshZ6CpSyBRsCg0GePcBAOGxK0kbpl5ep/SOnU59qMxGGSud4Q0jQfqPXoMu9YbB2EupFRu08AKqPUnKKRjZiXT8F48VEmIe2fTDdcKZdpKkA0vrJ7XMAUoOpi9s61b8u068AypaQSlRyJ0xhsvZwZHEdEk6qMmlyNocY8NowBokQK9/sVj/AGkeEIre9HEpMpN1O6c0WjjzGREP0WqyrJxH9QjaBrHplSUK3moB6Vx5Klp3XZI61F+j0OypdkXx2m/aNnRSCaEpPC9/dBFe7KJUtCyO0itD1FCOh+ggi51e+re51S0jhp3eVQcxMXZGfd1Um7/UTX+6JL0WsBVoJJyQhavKn1imtcf+Km/50/NEc7si11S+9KfecaU0DwvUqfAHxi/YiCrAQMzNC7ZcCccCchFUxJta1+LIV4No+/8AlFjP7RulxQaVRFaJAA0wwhJ6P7MUxJuv3TvZghpoUxu8R1Nf6RFrZFhol0FxyhWBUnRPTnzhftdS3XgwyYSkXNMNkoQ00X3RKlGwrwENhXrC2w2+sBN5QvLw0SnT9VjzfY3gLqRU6vKqr+kVCR1pCGbt1aibnYB1HvHqo49woIUzMylCSpZoOJ/WJhG5jy4oJSN7v9+kU6bwSW0lSjujp9+s10wSLRH7tBH8o+0c/wBuNopNiqGUhUxrcPZT/NoTyHlEpb2263UJZYKm2UihxoVk5k0yHARLxr8NstLqQrEIHaslidqqbUU4dR71a7NzxdaN41UFGvfiP1yigs+0lsqvIpjgQcj1iL2as+ZSreBle5OClFNBTQ1OePCKqMltnD/hcYS2bG4jTp0+lanZD/4rCAOC4sZ16/etbDKpdtd9uUZS5neoTQ8QCaCPk5PLdVeWoqPy6DSMEELXsW8/+YonvTJnCss/lpA7URsylpONHsLI5aeGUa0EUJUUmUmKvKQoQRVjY+1IcIQ4AlRwB0P2MfYjk5jrBDdjabgTChPWlb2z0FUpMU1tOVrK2k1wBWO4k/QREbEbIiZUXn+zKtYqP4yPhH18NY6VariWJlZWCWn2ylVPA/rnE1tLaaRLFplNxhtFEp46VPPGHOF2h+FZOGT75VA8TnSfFbP/ABLoxCvcCZPgMqtLIAc9uoBKALrScglI14VNPARo2vtC07Vqqgg5uJ+2oiE2ftpxLPqjhNTdW2a4FFCbvia//IYXxWlRXOkLMe8vDq4KbzcnnOv3llpTLAtofTxTbSOUafeedM0WC6ojd0Wk5LScO+uIPIxIK2PtCccJ3RSkEgFZupAroDietI6hscxRkq/Eo+WEN5ycS0grWaAefIc4O2WEYVHHAEka6dqC2kFYpXBJMA6a964szsOUqKXVEqBoUpH1/KKjZ/YpO8T7EpRWpUocNO1xjam9oXlqJCigHRNB55mNnZuaXv7ylKKQk3iSTSuWfOAF7RcxLwStxRTOWQ8s/GjUbPawzRUhtIMZ5nzyp7tS4Eyq+GA8x9BHLZC0SGWD+Ndzuqr8orvSfbVxrdJOP1VgB4VPfHP5d0bxlFewwkqWeeZ86CGK8OMQFKIkA/6pV81Ad6AGILCkpBgkf7KT8kk9qpUzALikfhAJ76/aMiHQQCDgconWrRKWXnzgp1V1A6Cg+vhG/Up9WZ1wUrokff5Qne2cUGPD/FMr+BtTVnaAWJ8f8lQj4i9NYI0mpq8+sD3W00PUmvkBChq0FLm0LFd2SW086DE+JilnZ7jm9pup3vKQO5F+1WvY9tvd1lW75wT2BtVdZbN95tPFQ8jU/KCGux8pedK9EDzP5Vj5DHZjALRUoZmg9oPEObqTkK39vrPcclFqaNHGu2KDMD3h4Y90cyRJvzDI9ukoWMQU+WHOO4kRyq27L/Z80U5Sz5vNnRCtUfbu5w0eSoNlbKU76TN0gkx3GYzFK2ykuBLxO4oRZRAE9jkcjSraBtKG0KBo4gi5xOWEYW7MeFJitX63rh90j8BHSCTcDk2ventoNG06deusOZqYShJqtKOBP21hUp97CBthIlRuSRMhV90c08+ZypilhrFFb6jCRYAGIKbbx5K5chnWxZ21zj1SlZQoYFsYBPIDhDO0J1b0u2paiSFqSfAEZcqxDdl26orDUxUhKgKXxoSNKxS7PbSMtgsz6CglQUF5oNBTTEfLpHtzAuOLUlom/wCkk2g5j+4WzFxqK8t45DaQp0ZfqAF7a/2nobHQ1klZZTiglOZ8ANSeAiivtyrV9XupxQDgXFf7iuCRoOHWNmcn5VlguNhCkUreSRd5XlcK/DmeEck2p2sXNrOJufPu0HKPeC2U4XNxOepiw+p6fG2fnG7UbSjeOWg1P0HX4Xy1to7dVMvFVTQE0PE6n7QtacNLtaBRxPT6axhj7G5awyGWw2gWH3Peb96w7uJW64XFm5+4+Fu1NmHw44muDDIrTkP8iYzys+486tTY9osXQdG06nr+cYbPsRxxPbO7arUk4V8frxh5LTCGAAhNGgooWvUKBpU8ucZzGvMtkoZAWqIA0GpnmonMZnLvocEy8sBTx3EzJOp0EckgZHTPsum5RyWG7C/ZOkArIxSdfEQ1m7IJQ0GiElo1BP5c8Y3ptlC0KC6XCMfvCWybXCGV3jeQ2bqDqrOg/XGEqcRiMU0HWx7aVXtZW8N0HqYtHK/OnKsOxhnS04fYULXund9ojtrPO3Km9jWpPomGpdt1slxV5QDYNEilSSRlQQRV7A7NqaSqZfHt3tD8CdE8jqe6PsOweGhKITIF4AienTTzpTu8RRXKoJtJMx9daro0LbsZubZU06KpVrqk6EcxG/BHgEgyKtIChBrhVp2CuWmw3NKKARREwK0w9xZ46BQzEepWYS6psvAoczQ5SgcANMKihjtFpWU1MouPIStOdCMuYOYPSNe0tnJeYZDLjYLaRRIGBRwukZRe+tt9ASQQoWkafwdRlQzLbjKyUkEG8HX+Roc645My7qApSk0ou8VE1vmtGwOCRHoTakhYJDoKkoG8pdKsb9DoNIpbW2MmpYENj1uX/CffSP8ALu8BE+pxlyjd8sgUCmVJCcjXXI1gBxK0j+ogFM5pBIgQeqgbRFhBiYAgtBST/TUQqMlETNx0SRfqZExJM+XrFYUpKDebcWL11KqjDrGmNnGzduvjt1u1TnTPWGVpyK1rW4kYoSndkY1IJKvKNAyrouqCCQylFDka+8qg1zpHMNiXi2Cl8gxcEgwSP3Ta6RnNjrUxOGaCyFMSOYBEgH9sXso5RcaV8ZsFjebsvEr/AAgU7q4xnbdl20BbKATfuFTlezzPAdI9yxcRcbShVQslSrgIUkmtbxyNI8y1nrbSlSloTeTdUlYGAxIJqaKNYjjxXPGdJFoG973vTZKcjEjPkTpXW2giOC0BnJ3cvdi6lZiYOXMDWvk/aBv4kLbWgezGIVjRV0/iBxj5ZzSglZ3g3RNSXE1SoHzCsKERlstqq6S7a5h2qsUJuoTep3AYRaWL6OlLIcnlBZGIYR7g6n4v1nFqWYRwwN1NrkCTHJJGcfqMeQisuyvfJ3lXsDYTzVOX7RPmZgn5xC0KReLbDaLyQa3nsaJAr8NfAAxW+jvYRVETEyMB2mmiNT8ah8h3xdzuz0u8Wy40hRa9zD3eVBhTllhDGDA6htrhtCNTOfeeZ1PhQ3AUt3iOmeUZdo5DQeNEEEEDUXRBBBEqUQQQRKlEaFp2FLzIo80hfMjEdDmIII6CQZFcIBEGpW1fRxKtpKmlPNckOYf9gYg7Q3jSylLztBxUPtBBDDDJS9+YAe4BpZilFn8skdjFMrBsgzJo4+8B/CsD/GLmQ9G8kiilIU6ri6sq8sB5QQRW+eEqG7drelW4ccVMuX739apZaVQ2kJQlKEjIJAA8BGWCCAqPyogggiVKIIIIlSv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296" name="AutoShape 8" descr="data:image/jpeg;base64,/9j/4AAQSkZJRgABAQAAAQABAAD/2wCEAAkGBhMRERQUExQWFRMVFx4XGBYXFRwcIBkiHB0VHxscHx0YHCYeHBwvGRggIS8gIycpLCwsGB81NTAqNScrLSkBCQoKDgwOGg8PGiklHiQqNS40LykqMDQuNTUpKSkwLik1NS4pLTArLjU1KjQtNSsqLSwtLi0qNSowNDQsNTUvKf/AABEIAIQAeAMBIgACEQEDEQH/xAAcAAADAAMBAQEAAAAAAAAAAAAABQYDBAcCAQj/xABAEAABAgMFBQQIAwcEAwAAAAABAgMABBEFEiExQQYTUWFxIoGRoQcUIzJCscHRUuHwFTNicpKywkNTgqIlRPH/xAAaAQACAwEBAAAAAAAAAAAAAAAEBQADBgEC/8QANhEAAQMCAwYDBgUFAQAAAAAAAQIDEQAhBDFBBRITUWFxgaGxIjKRwdHwFDNCYuEjUpKy8Qb/2gAMAwEAAhEDEQA/AO4wQQRKlEEEESpRBBBEqUQQQRKlEEEa09aLbIqtVOA1PQR5UoJEqMCupSVGBWzC60rdaYwJqr8Iz7+EJ3LWmJolLCShGqvudOgxhdPJYkEb+YWl0n92hJ99Xfpzy+UBcd18hOGTM6nL+aLLTTAKsQqI0GdbqpyYmgVXgywM1VoPHM+QjLZhcl5lLRXfQ4KjPnQ45ZRP2xOqnpqzpcgBJQmYdSnLEXqdKD/tFNZPtpt53RHZT8vkD4xH8IWFNkqJcUfIZ+FcYxYfDgCQEJHmaooIIIPoSiCCCJUogggiVKI1J+1G2RVaqcBqe6Ftt7Rbs7trtOHDjTlzPKFE3s+5u1OuOAuAXlJONOp48oXv4tQlLIkjM6CjmcMDBdMA5czWWd2xWrBpISOJxP2+cZDITS2ytbxSq6VBFaYc6ZQvYpKtodKN5MPKuS7XEn4jwAzJ0HWHM9Zr4ZCEqC3FkF5daEk8BogZU4DrA6GHVsl98kzkketquU80l4MsgCMyfSpuWmH1KohThVwCj9422rGecd9teSKXlrXoOuUKtqtpvU21S8oSXRTfvge4TkkHQ/LrkttnaZ42PLoUtRW8tYUompUhBOZ4VIHdBeG2CtaEKdUbnKg8RtxCFrS0nIZ03m1TFpLDEmFNyCDdU7W7vMe0a5q5Ad8RW2U9vZty7+6bO6bGiUowAHhWOgbHPTbUrfcQGZZhhRQk+84r3r5riBnwz1iORY5XY6nwKq9aqcNLoT/cY1GH3W1boAgWEdfnas1iN5xO8Zk3M9Plem3o5fU49MTK82ZdKE8sAB5I846BsizRi9qtRP0+kRmx9kOyshMKeQWy8pISFYEgcsxmc4v7CRSXaH8IPjjCLGqC8fAySn1p5gklGBk5qVW/BBBHqu0QQQRKlEI9obaLfsm8XVcNK/WN+1rRDDZWc8kjiYjpq0xJS6px3tPOEhlJ1J+Lp9OsCPFbrgw7XvHM8hRLYQ0gvu+6PM1nCvVloZbAcn3sgcQynVaug8YZvsUO7WVBhob15xf+ocySeGGXLkIgFWq/ZzCZg0VOTt5ZWsVKEC7Sg4kmvAADhDvau0nXWJOQSoqfmUoLqjnQ0OPfU9EwyOzUpQlpFkzfrGfh60tG0VFanViVRYcpy8fSls7tWpKlWgUgqWSzJoVkhCffcpxxA6k8IY2BbTjVkzU2tZU84tVFE417KE06HIRK7aJClq3eEvKlMsjmaKKj1qkk90btqTN2wpVA/wBR1RP/ABKz86Q1LSSlIAzI+GcfetKg6oLUScgfjlP3pSOWtBv1UsqUQt59K3F0rdQgGnU3lE05Qz9IAbZfYYbxaYZTQE53iVEnmaiPL2xbjnqaWGlFTjAccVoLylYknAdmmHKLK35KQYfXMvnfOdkJbPuougACmpw1r0jj2KaZUFE5zbUmwFdZwzrqSkDKL6RcmsNhTE5acvNrdUGkLQGmhQhABNVq4qoABXrG5J2oxZssmXaWHCkklxdAKk1JA1/WMRFu7ezE0bjdUN5BKR9BCQ2NMrxKFE8VHHzML3m1rEOLS0k6GJ9QB50e06hBltCnVC03j5k+VWU/tY24qrjwUeVSB0AFBF3sjtGzNMhLSqqbACk5EcDjpHC37KdR7zagONK/KNjZ63Fycwh5GhopP4knNJ/WdI5h9jsJCnGXConqCPIfOo/th9RCHmwkDoQfP6V+ioI15CdQ82hxBqhaQoHr9Y+wMRFqNBm4rK46EglRAA1JhM/tMkm4whTquWA8YXT6vWJhxK1EMspJNP4cz1+0S7G3CpiYalZJG5aWsBS/jUK1Uf4cAeJ6QMyl/FlXC9lAzOtuVXPLZwoTxLqOQ71QnezT4S92Et9pQpQJGvjxiXaV+2LUA/8AVYyGl1J/yV5dIfek62xLMKbQfazOBI0QnA+OXeYTWbKTUnJMNyqFeszqrylhNd2kUuitKDBVanKpg/Z2ELDanCZWowCeXP4UBtDFB9xLYHspEkDny+NanpefrONp0Q0PNSvpGfZucK3J201jBlBS0DoSKJHcmg/5Qs9JjS/XkoJK1hltJIGKjQ1NBxMW0tss2iy2pd5ZaCiHHae8ontFI55DXKGLjiGsOjeP/NaXttrdxC90ZeulQStlJ1co0vFSHnLyGk4klQPtFUwGA1OukVjWyjaJSWbnlULJWrctmpVfIIBIyoBpxzhpN7TEIDUuLiEgJBOdAKCnDCEa1kmpJJOZMZvG/wDoCfZZGudaHB7BSPadOmVb1q7TlLVE+yZQmgSnOgwAr5UiIZknJ1d9dUtfCPt94bz8oX3EoP7pHaV/EdB4YnrFfshZ6CpSyBRsCg0GePcBAOGxK0kbpl5ep/SOnU59qMxGGSud4Q0jQfqPXoMu9YbB2EupFRu08AKqPUnKKRjZiXT8F48VEmIe2fTDdcKZdpKkA0vrJ7XMAUoOpi9s61b8u068AypaQSlRyJ0xhsvZwZHEdEk6qMmlyNocY8NowBokQK9/sVj/AGkeEIre9HEpMpN1O6c0WjjzGREP0WqyrJxH9QjaBrHplSUK3moB6Vx5Klp3XZI61F+j0OypdkXx2m/aNnRSCaEpPC9/dBFe7KJUtCyO0itD1FCOh+ggi51e+re51S0jhp3eVQcxMXZGfd1Um7/UTX+6JL0WsBVoJJyQhavKn1imtcf+Km/50/NEc7si11S+9KfecaU0DwvUqfAHxi/YiCrAQMzNC7ZcCccCchFUxJta1+LIV4No+/8AlFjP7RulxQaVRFaJAA0wwhJ6P7MUxJuv3TvZghpoUxu8R1Nf6RFrZFhol0FxyhWBUnRPTnzhftdS3XgwyYSkXNMNkoQ00X3RKlGwrwENhXrC2w2+sBN5QvLw0SnT9VjzfY3gLqRU6vKqr+kVCR1pCGbt1aibnYB1HvHqo49woIUzMylCSpZoOJ/WJhG5jy4oJSN7v9+kU6bwSW0lSjujp9+s10wSLRH7tBH8o+0c/wBuNopNiqGUhUxrcPZT/NoTyHlEpb2263UJZYKm2UihxoVk5k0yHARLxr8NstLqQrEIHaslidqqbUU4dR71a7NzxdaN41UFGvfiP1yigs+0lsqvIpjgQcj1iL2as+ZSreBle5OClFNBTQ1OePCKqMltnD/hcYS2bG4jTp0+lanZD/4rCAOC4sZ16/etbDKpdtd9uUZS5neoTQ8QCaCPk5PLdVeWoqPy6DSMEELXsW8/+YonvTJnCss/lpA7URsylpONHsLI5aeGUa0EUJUUmUmKvKQoQRVjY+1IcIQ4AlRwB0P2MfYjk5jrBDdjabgTChPWlb2z0FUpMU1tOVrK2k1wBWO4k/QREbEbIiZUXn+zKtYqP4yPhH18NY6VariWJlZWCWn2ylVPA/rnE1tLaaRLFplNxhtFEp46VPPGHOF2h+FZOGT75VA8TnSfFbP/ABLoxCvcCZPgMqtLIAc9uoBKALrScglI14VNPARo2vtC07Vqqgg5uJ+2oiE2ftpxLPqjhNTdW2a4FFCbvia//IYXxWlRXOkLMe8vDq4KbzcnnOv3llpTLAtofTxTbSOUafeedM0WC6ojd0Wk5LScO+uIPIxIK2PtCccJ3RSkEgFZupAroDietI6hscxRkq/Eo+WEN5ycS0grWaAefIc4O2WEYVHHAEka6dqC2kFYpXBJMA6a964szsOUqKXVEqBoUpH1/KKjZ/YpO8T7EpRWpUocNO1xjam9oXlqJCigHRNB55mNnZuaXv7ylKKQk3iSTSuWfOAF7RcxLwStxRTOWQ8s/GjUbPawzRUhtIMZ5nzyp7tS4Eyq+GA8x9BHLZC0SGWD+Ndzuqr8orvSfbVxrdJOP1VgB4VPfHP5d0bxlFewwkqWeeZ86CGK8OMQFKIkA/6pV81Ad6AGILCkpBgkf7KT8kk9qpUzALikfhAJ76/aMiHQQCDgconWrRKWXnzgp1V1A6Cg+vhG/Up9WZ1wUrokff5Qne2cUGPD/FMr+BtTVnaAWJ8f8lQj4i9NYI0mpq8+sD3W00PUmvkBChq0FLm0LFd2SW086DE+JilnZ7jm9pup3vKQO5F+1WvY9tvd1lW75wT2BtVdZbN95tPFQ8jU/KCGux8pedK9EDzP5Vj5DHZjALRUoZmg9oPEObqTkK39vrPcclFqaNHGu2KDMD3h4Y90cyRJvzDI9ukoWMQU+WHOO4kRyq27L/Z80U5Sz5vNnRCtUfbu5w0eSoNlbKU76TN0gkx3GYzFK2ykuBLxO4oRZRAE9jkcjSraBtKG0KBo4gi5xOWEYW7MeFJitX63rh90j8BHSCTcDk2ventoNG06deusOZqYShJqtKOBP21hUp97CBthIlRuSRMhV90c08+ZypilhrFFb6jCRYAGIKbbx5K5chnWxZ21zj1SlZQoYFsYBPIDhDO0J1b0u2paiSFqSfAEZcqxDdl26orDUxUhKgKXxoSNKxS7PbSMtgsz6CglQUF5oNBTTEfLpHtzAuOLUlom/wCkk2g5j+4WzFxqK8t45DaQp0ZfqAF7a/2nobHQ1klZZTiglOZ8ANSeAiivtyrV9XupxQDgXFf7iuCRoOHWNmcn5VlguNhCkUreSRd5XlcK/DmeEck2p2sXNrOJufPu0HKPeC2U4XNxOepiw+p6fG2fnG7UbSjeOWg1P0HX4Xy1to7dVMvFVTQE0PE6n7QtacNLtaBRxPT6axhj7G5awyGWw2gWH3Peb96w7uJW64XFm5+4+Fu1NmHw44muDDIrTkP8iYzys+486tTY9osXQdG06nr+cYbPsRxxPbO7arUk4V8frxh5LTCGAAhNGgooWvUKBpU8ucZzGvMtkoZAWqIA0GpnmonMZnLvocEy8sBTx3EzJOp0EckgZHTPsum5RyWG7C/ZOkArIxSdfEQ1m7IJQ0GiElo1BP5c8Y3ptlC0KC6XCMfvCWybXCGV3jeQ2bqDqrOg/XGEqcRiMU0HWx7aVXtZW8N0HqYtHK/OnKsOxhnS04fYULXund9ojtrPO3Km9jWpPomGpdt1slxV5QDYNEilSSRlQQRV7A7NqaSqZfHt3tD8CdE8jqe6PsOweGhKITIF4AienTTzpTu8RRXKoJtJMx9daro0LbsZubZU06KpVrqk6EcxG/BHgEgyKtIChBrhVp2CuWmw3NKKARREwK0w9xZ46BQzEepWYS6psvAoczQ5SgcANMKihjtFpWU1MouPIStOdCMuYOYPSNe0tnJeYZDLjYLaRRIGBRwukZRe+tt9ASQQoWkafwdRlQzLbjKyUkEG8HX+Roc645My7qApSk0ou8VE1vmtGwOCRHoTakhYJDoKkoG8pdKsb9DoNIpbW2MmpYENj1uX/CffSP8ALu8BE+pxlyjd8sgUCmVJCcjXXI1gBxK0j+ogFM5pBIgQeqgbRFhBiYAgtBST/TUQqMlETNx0SRfqZExJM+XrFYUpKDebcWL11KqjDrGmNnGzduvjt1u1TnTPWGVpyK1rW4kYoSndkY1IJKvKNAyrouqCCQylFDka+8qg1zpHMNiXi2Cl8gxcEgwSP3Ta6RnNjrUxOGaCyFMSOYBEgH9sXso5RcaV8ZsFjebsvEr/AAgU7q4xnbdl20BbKATfuFTlezzPAdI9yxcRcbShVQslSrgIUkmtbxyNI8y1nrbSlSloTeTdUlYGAxIJqaKNYjjxXPGdJFoG973vTZKcjEjPkTpXW2giOC0BnJ3cvdi6lZiYOXMDWvk/aBv4kLbWgezGIVjRV0/iBxj5ZzSglZ3g3RNSXE1SoHzCsKERlstqq6S7a5h2qsUJuoTep3AYRaWL6OlLIcnlBZGIYR7g6n4v1nFqWYRwwN1NrkCTHJJGcfqMeQisuyvfJ3lXsDYTzVOX7RPmZgn5xC0KReLbDaLyQa3nsaJAr8NfAAxW+jvYRVETEyMB2mmiNT8ah8h3xdzuz0u8Wy40hRa9zD3eVBhTllhDGDA6htrhtCNTOfeeZ1PhQ3AUt3iOmeUZdo5DQeNEEEEDUXRBBBEqUQQQRKlEaFp2FLzIo80hfMjEdDmIII6CQZFcIBEGpW1fRxKtpKmlPNckOYf9gYg7Q3jSylLztBxUPtBBDDDJS9+YAe4BpZilFn8skdjFMrBsgzJo4+8B/CsD/GLmQ9G8kiilIU6ri6sq8sB5QQRW+eEqG7drelW4ccVMuX739apZaVQ2kJQlKEjIJAA8BGWCCAqPyogggiVKIIIIlSv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298" name="AutoShape 10" descr="data:image/jpeg;base64,/9j/4AAQSkZJRgABAQAAAQABAAD/2wCEAAkGBhMRERQUExQWFRMVFx4XGBYXFRwcIBkiHB0VHxscHx0YHCYeHBwvGRggIS8gIycpLCwsGB81NTAqNScrLSkBCQoKDgwOGg8PGiklHiQqNS40LykqMDQuNTUpKSkwLik1NS4pLTArLjU1KjQtNSsqLSwtLi0qNSowNDQsNTUvKf/AABEIAIQAeAMBIgACEQEDEQH/xAAcAAADAAMBAQEAAAAAAAAAAAAABQYDBAcCAQj/xABAEAABAgMFBQQIAwcEAwAAAAABAgMABBEFEiExQQYTUWFxIoGRoQcUIzJCscHRUuHwFTNicpKywkNTgqIlRPH/xAAaAQACAwEBAAAAAAAAAAAAAAAEBQADBgEC/8QANhEAAQMCAwYDBgUFAQAAAAAAAQIDEQAhBDFBBRITUWFxgaGxIjKRwdHwFDNCYuEjUpKy8Qb/2gAMAwEAAhEDEQA/AO4wQQRKlEEEESpRBBBEqUQQQRKlEEEa09aLbIqtVOA1PQR5UoJEqMCupSVGBWzC60rdaYwJqr8Iz7+EJ3LWmJolLCShGqvudOgxhdPJYkEb+YWl0n92hJ99Xfpzy+UBcd18hOGTM6nL+aLLTTAKsQqI0GdbqpyYmgVXgywM1VoPHM+QjLZhcl5lLRXfQ4KjPnQ45ZRP2xOqnpqzpcgBJQmYdSnLEXqdKD/tFNZPtpt53RHZT8vkD4xH8IWFNkqJcUfIZ+FcYxYfDgCQEJHmaooIIIPoSiCCCJUogggiVKI1J+1G2RVaqcBqe6Ftt7Rbs7trtOHDjTlzPKFE3s+5u1OuOAuAXlJONOp48oXv4tQlLIkjM6CjmcMDBdMA5czWWd2xWrBpISOJxP2+cZDITS2ytbxSq6VBFaYc6ZQvYpKtodKN5MPKuS7XEn4jwAzJ0HWHM9Zr4ZCEqC3FkF5daEk8BogZU4DrA6GHVsl98kzkketquU80l4MsgCMyfSpuWmH1KohThVwCj9422rGecd9teSKXlrXoOuUKtqtpvU21S8oSXRTfvge4TkkHQ/LrkttnaZ42PLoUtRW8tYUompUhBOZ4VIHdBeG2CtaEKdUbnKg8RtxCFrS0nIZ03m1TFpLDEmFNyCDdU7W7vMe0a5q5Ad8RW2U9vZty7+6bO6bGiUowAHhWOgbHPTbUrfcQGZZhhRQk+84r3r5riBnwz1iORY5XY6nwKq9aqcNLoT/cY1GH3W1boAgWEdfnas1iN5xO8Zk3M9Plem3o5fU49MTK82ZdKE8sAB5I846BsizRi9qtRP0+kRmx9kOyshMKeQWy8pISFYEgcsxmc4v7CRSXaH8IPjjCLGqC8fAySn1p5gklGBk5qVW/BBBHqu0QQQRKlEI9obaLfsm8XVcNK/WN+1rRDDZWc8kjiYjpq0xJS6px3tPOEhlJ1J+Lp9OsCPFbrgw7XvHM8hRLYQ0gvu+6PM1nCvVloZbAcn3sgcQynVaug8YZvsUO7WVBhob15xf+ocySeGGXLkIgFWq/ZzCZg0VOTt5ZWsVKEC7Sg4kmvAADhDvau0nXWJOQSoqfmUoLqjnQ0OPfU9EwyOzUpQlpFkzfrGfh60tG0VFanViVRYcpy8fSls7tWpKlWgUgqWSzJoVkhCffcpxxA6k8IY2BbTjVkzU2tZU84tVFE417KE06HIRK7aJClq3eEvKlMsjmaKKj1qkk90btqTN2wpVA/wBR1RP/ABKz86Q1LSSlIAzI+GcfetKg6oLUScgfjlP3pSOWtBv1UsqUQt59K3F0rdQgGnU3lE05Qz9IAbZfYYbxaYZTQE53iVEnmaiPL2xbjnqaWGlFTjAccVoLylYknAdmmHKLK35KQYfXMvnfOdkJbPuougACmpw1r0jj2KaZUFE5zbUmwFdZwzrqSkDKL6RcmsNhTE5acvNrdUGkLQGmhQhABNVq4qoABXrG5J2oxZssmXaWHCkklxdAKk1JA1/WMRFu7ezE0bjdUN5BKR9BCQ2NMrxKFE8VHHzML3m1rEOLS0k6GJ9QB50e06hBltCnVC03j5k+VWU/tY24qrjwUeVSB0AFBF3sjtGzNMhLSqqbACk5EcDjpHC37KdR7zagONK/KNjZ63Fycwh5GhopP4knNJ/WdI5h9jsJCnGXConqCPIfOo/th9RCHmwkDoQfP6V+ioI15CdQ82hxBqhaQoHr9Y+wMRFqNBm4rK46EglRAA1JhM/tMkm4whTquWA8YXT6vWJhxK1EMspJNP4cz1+0S7G3CpiYalZJG5aWsBS/jUK1Uf4cAeJ6QMyl/FlXC9lAzOtuVXPLZwoTxLqOQ71QnezT4S92Et9pQpQJGvjxiXaV+2LUA/8AVYyGl1J/yV5dIfek62xLMKbQfazOBI0QnA+OXeYTWbKTUnJMNyqFeszqrylhNd2kUuitKDBVanKpg/Z2ELDanCZWowCeXP4UBtDFB9xLYHspEkDny+NanpefrONp0Q0PNSvpGfZucK3J201jBlBS0DoSKJHcmg/5Qs9JjS/XkoJK1hltJIGKjQ1NBxMW0tss2iy2pd5ZaCiHHae8ontFI55DXKGLjiGsOjeP/NaXttrdxC90ZeulQStlJ1co0vFSHnLyGk4klQPtFUwGA1OukVjWyjaJSWbnlULJWrctmpVfIIBIyoBpxzhpN7TEIDUuLiEgJBOdAKCnDCEa1kmpJJOZMZvG/wDoCfZZGudaHB7BSPadOmVb1q7TlLVE+yZQmgSnOgwAr5UiIZknJ1d9dUtfCPt94bz8oX3EoP7pHaV/EdB4YnrFfshZ6CpSyBRsCg0GePcBAOGxK0kbpl5ep/SOnU59qMxGGSud4Q0jQfqPXoMu9YbB2EupFRu08AKqPUnKKRjZiXT8F48VEmIe2fTDdcKZdpKkA0vrJ7XMAUoOpi9s61b8u068AypaQSlRyJ0xhsvZwZHEdEk6qMmlyNocY8NowBokQK9/sVj/AGkeEIre9HEpMpN1O6c0WjjzGREP0WqyrJxH9QjaBrHplSUK3moB6Vx5Klp3XZI61F+j0OypdkXx2m/aNnRSCaEpPC9/dBFe7KJUtCyO0itD1FCOh+ggi51e+re51S0jhp3eVQcxMXZGfd1Um7/UTX+6JL0WsBVoJJyQhavKn1imtcf+Km/50/NEc7si11S+9KfecaU0DwvUqfAHxi/YiCrAQMzNC7ZcCccCchFUxJta1+LIV4No+/8AlFjP7RulxQaVRFaJAA0wwhJ6P7MUxJuv3TvZghpoUxu8R1Nf6RFrZFhol0FxyhWBUnRPTnzhftdS3XgwyYSkXNMNkoQ00X3RKlGwrwENhXrC2w2+sBN5QvLw0SnT9VjzfY3gLqRU6vKqr+kVCR1pCGbt1aibnYB1HvHqo49woIUzMylCSpZoOJ/WJhG5jy4oJSN7v9+kU6bwSW0lSjujp9+s10wSLRH7tBH8o+0c/wBuNopNiqGUhUxrcPZT/NoTyHlEpb2263UJZYKm2UihxoVk5k0yHARLxr8NstLqQrEIHaslidqqbUU4dR71a7NzxdaN41UFGvfiP1yigs+0lsqvIpjgQcj1iL2as+ZSreBle5OClFNBTQ1OePCKqMltnD/hcYS2bG4jTp0+lanZD/4rCAOC4sZ16/etbDKpdtd9uUZS5neoTQ8QCaCPk5PLdVeWoqPy6DSMEELXsW8/+YonvTJnCss/lpA7URsylpONHsLI5aeGUa0EUJUUmUmKvKQoQRVjY+1IcIQ4AlRwB0P2MfYjk5jrBDdjabgTChPWlb2z0FUpMU1tOVrK2k1wBWO4k/QREbEbIiZUXn+zKtYqP4yPhH18NY6VariWJlZWCWn2ylVPA/rnE1tLaaRLFplNxhtFEp46VPPGHOF2h+FZOGT75VA8TnSfFbP/ABLoxCvcCZPgMqtLIAc9uoBKALrScglI14VNPARo2vtC07Vqqgg5uJ+2oiE2ftpxLPqjhNTdW2a4FFCbvia//IYXxWlRXOkLMe8vDq4KbzcnnOv3llpTLAtofTxTbSOUafeedM0WC6ojd0Wk5LScO+uIPIxIK2PtCccJ3RSkEgFZupAroDietI6hscxRkq/Eo+WEN5ycS0grWaAefIc4O2WEYVHHAEka6dqC2kFYpXBJMA6a964szsOUqKXVEqBoUpH1/KKjZ/YpO8T7EpRWpUocNO1xjam9oXlqJCigHRNB55mNnZuaXv7ylKKQk3iSTSuWfOAF7RcxLwStxRTOWQ8s/GjUbPawzRUhtIMZ5nzyp7tS4Eyq+GA8x9BHLZC0SGWD+Ndzuqr8orvSfbVxrdJOP1VgB4VPfHP5d0bxlFewwkqWeeZ86CGK8OMQFKIkA/6pV81Ad6AGILCkpBgkf7KT8kk9qpUzALikfhAJ76/aMiHQQCDgconWrRKWXnzgp1V1A6Cg+vhG/Up9WZ1wUrokff5Qne2cUGPD/FMr+BtTVnaAWJ8f8lQj4i9NYI0mpq8+sD3W00PUmvkBChq0FLm0LFd2SW086DE+JilnZ7jm9pup3vKQO5F+1WvY9tvd1lW75wT2BtVdZbN95tPFQ8jU/KCGux8pedK9EDzP5Vj5DHZjALRUoZmg9oPEObqTkK39vrPcclFqaNHGu2KDMD3h4Y90cyRJvzDI9ukoWMQU+WHOO4kRyq27L/Z80U5Sz5vNnRCtUfbu5w0eSoNlbKU76TN0gkx3GYzFK2ykuBLxO4oRZRAE9jkcjSraBtKG0KBo4gi5xOWEYW7MeFJitX63rh90j8BHSCTcDk2ventoNG06deusOZqYShJqtKOBP21hUp97CBthIlRuSRMhV90c08+ZypilhrFFb6jCRYAGIKbbx5K5chnWxZ21zj1SlZQoYFsYBPIDhDO0J1b0u2paiSFqSfAEZcqxDdl26orDUxUhKgKXxoSNKxS7PbSMtgsz6CglQUF5oNBTTEfLpHtzAuOLUlom/wCkk2g5j+4WzFxqK8t45DaQp0ZfqAF7a/2nobHQ1klZZTiglOZ8ANSeAiivtyrV9XupxQDgXFf7iuCRoOHWNmcn5VlguNhCkUreSRd5XlcK/DmeEck2p2sXNrOJufPu0HKPeC2U4XNxOepiw+p6fG2fnG7UbSjeOWg1P0HX4Xy1to7dVMvFVTQE0PE6n7QtacNLtaBRxPT6axhj7G5awyGWw2gWH3Peb96w7uJW64XFm5+4+Fu1NmHw44muDDIrTkP8iYzys+486tTY9osXQdG06nr+cYbPsRxxPbO7arUk4V8frxh5LTCGAAhNGgooWvUKBpU8ucZzGvMtkoZAWqIA0GpnmonMZnLvocEy8sBTx3EzJOp0EckgZHTPsum5RyWG7C/ZOkArIxSdfEQ1m7IJQ0GiElo1BP5c8Y3ptlC0KC6XCMfvCWybXCGV3jeQ2bqDqrOg/XGEqcRiMU0HWx7aVXtZW8N0HqYtHK/OnKsOxhnS04fYULXund9ojtrPO3Km9jWpPomGpdt1slxV5QDYNEilSSRlQQRV7A7NqaSqZfHt3tD8CdE8jqe6PsOweGhKITIF4AienTTzpTu8RRXKoJtJMx9daro0LbsZubZU06KpVrqk6EcxG/BHgEgyKtIChBrhVp2CuWmw3NKKARREwK0w9xZ46BQzEepWYS6psvAoczQ5SgcANMKihjtFpWU1MouPIStOdCMuYOYPSNe0tnJeYZDLjYLaRRIGBRwukZRe+tt9ASQQoWkafwdRlQzLbjKyUkEG8HX+Roc645My7qApSk0ou8VE1vmtGwOCRHoTakhYJDoKkoG8pdKsb9DoNIpbW2MmpYENj1uX/CffSP8ALu8BE+pxlyjd8sgUCmVJCcjXXI1gBxK0j+ogFM5pBIgQeqgbRFhBiYAgtBST/TUQqMlETNx0SRfqZExJM+XrFYUpKDebcWL11KqjDrGmNnGzduvjt1u1TnTPWGVpyK1rW4kYoSndkY1IJKvKNAyrouqCCQylFDka+8qg1zpHMNiXi2Cl8gxcEgwSP3Ta6RnNjrUxOGaCyFMSOYBEgH9sXso5RcaV8ZsFjebsvEr/AAgU7q4xnbdl20BbKATfuFTlezzPAdI9yxcRcbShVQslSrgIUkmtbxyNI8y1nrbSlSloTeTdUlYGAxIJqaKNYjjxXPGdJFoG973vTZKcjEjPkTpXW2giOC0BnJ3cvdi6lZiYOXMDWvk/aBv4kLbWgezGIVjRV0/iBxj5ZzSglZ3g3RNSXE1SoHzCsKERlstqq6S7a5h2qsUJuoTep3AYRaWL6OlLIcnlBZGIYR7g6n4v1nFqWYRwwN1NrkCTHJJGcfqMeQisuyvfJ3lXsDYTzVOX7RPmZgn5xC0KReLbDaLyQa3nsaJAr8NfAAxW+jvYRVETEyMB2mmiNT8ah8h3xdzuz0u8Wy40hRa9zD3eVBhTllhDGDA6htrhtCNTOfeeZ1PhQ3AUt3iOmeUZdo5DQeNEEEEDUXRBBBEqUQQQRKlEaFp2FLzIo80hfMjEdDmIII6CQZFcIBEGpW1fRxKtpKmlPNckOYf9gYg7Q3jSylLztBxUPtBBDDDJS9+YAe4BpZilFn8skdjFMrBsgzJo4+8B/CsD/GLmQ9G8kiilIU6ri6sq8sB5QQRW+eEqG7drelW4ccVMuX739apZaVQ2kJQlKEjIJAA8BGWCCAqPyogggiVKIIIIlSv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" name="AutoShape 2" descr="data:image/jpeg;base64,/9j/4AAQSkZJRgABAQAAAQABAAD/2wCEAAkGBwgHBgkIBwgKCgkLDRYPDQwMDRsUFRAWIB0iIiAdHx8kKDQsJCYxJx8fLT0tMTU3Ojo6Iys/RD84QzQ5OjcBCgoKDQwNGg8PGjclHyU3Nzc3Nzc3Nzc3Nzc3Nzc3Nzc3Nzc3Nzc3Nzc3Nzc3Nzc3Nzc3Nzc3Nzc3Nzc3Nzc3N//AABEIAKAAiAMBIgACEQEDEQH/xAAcAAACAwEBAQEAAAAAAAAAAAAABgQFBwEDAgj/xABMEAABAwMCAgcDBgYPCQAAAAABAgMEAAUREiEGMQcTIkFRYXEUgZEVMkJiobEjUnJzosEWFyQlMzQ1Q1SClMLh4vBEU1Vjg5Kj0fH/xAAaAQACAwEBAAAAAAAAAAAAAAAABAIDBQEG/8QALxEAAgIBAwMBBgUFAAAAAAAAAQIAAxEEEiEFEzEiFDJBUWFxIzORocFSgbHR8P/aAAwDAQACEQMRAD8A3GiiiiEKKKKIQoooohCiiuE0QnNQ8RX0OVYjduM1t9KTcxt9QgRnUw1pC+wUZKVqxy+cSfcK2xJBAI5VZZUa8Z+MrSwPnHwn1RRRVcshRRRRCFFFFEIUUUUQhRRRRCFczXTSh0l8SL4d4eUuK5onSVdVHIwSk8yrfwH2kV1VLHAkWYKMmNwOaKzjhHpSt85lEfiBaIMtIwXjsy555+j79vOnxu5QXWQ83MjLbIyFpdSQffmpPW6HDCcSxXGRJZNKPSRxS3w5Y1hlY+UJSS3GT3p7iv0GfjivDifpIslnZWiI+i4TOSWo6wUg/WUNgPiaxG+Xibfbi5PuTvWPL2AGyUDuSkdwpjT6ZnOWHEovvCjC+ZXntA6jknmT31u3RTxSm82dNulu5uEJISQTu439FXu5H/GsJFSrXcJdqntToDymZDRylQ+4+IPhWhfT3Ux8YlTbsbJn6pBrtIfCnSZaLswhq5uot07YKS6rDaz4pUdvcd/WnT2yN1ev2hnTjOesGKxmRlOCJqq6sMgz3zRkUjcVdJdotDK2ra6i4TsEJQyoFtB8VK5e4ZNd6LuK3+JLbIbuK0KnxnSVlIwFIVukgeW49wqRqcJvxxI91S23MeaKKKrlkKKKKIQoooohOGsE6X7wbjxYqGhWWIDYaAH453UfuHurdpj6IsR6Q6QG2kKWonuAGTX5XmSVzZsiW7nXIdW6rPPKiSfvp7Qply3yimrfChZ4qKUjKiAPM16SYb8ZKfaI7jfWDKApPzvSmHg2+TYV4gRosSG8h59DakLioUpQJAPaxqBx51pHFirZ+zOC1bottevwb0tmS6oJQo7pyhKTlWATkkYFMXXulgXHEWrpVkzmIXH3C0LhyNaH46ltSJjWX4i1aurUAMkHnjJxvSdTjc+HeJL/AMT3GPNlRpFyjFKVlT2EnKNQSgY2GO7ao0bgS8SYrEgOQGw8hpYQ7KCVpDpwjIxtk7Dz8anXaqIA7czllZZvSOIvRosiW4URWHHVAZIQnOB5+FfMhl2M+tiQ0tp1s6VoWMFJ8xThZbZd4EC8obiQXFQHHi8VvYUNCQF7Y7SQBtuDkqxvRfODZLl8jw486M9cH4yH5QddCQ24ogaUgJ2TuMeXhiujULuwTxOGk4yIlneuYGMd3hTS1wJenI7jyjCaCOuyHZIScNL0LPoD3+debXBF5eu8m1IEX2qOEEgv7L1J1AJOPAe7bxqXfr+cj2rPlFumjo0vHyPxhCUtWlmUfZnN9u2Rp/Sx9teKOC7utiK9mGn2loPpbVIAUhrBJWsdyQAcn0qpukCVZrm7DkaEyY6knU2rIzgKBB9CKGZLVKAwCtWQ2J+pxXaruHrgm62OBcE8pMdDhHgSMkfGrGsMjHE1wciFFFFE7CiiiiEWekmV7JwRdlatJcYLIP5fZ/XX50Q2pxSUIA1HxUEgepOwreelxKpHDcSAlWkzrlHjZ/KUf/VLf7TI/wCPH+yf56f01qVJ6j5iWorex/SPETLXdYPC6VSLcW516KSlMkpIZigjfQD89R332HhnfOg9HHDUli2v8Uyv3VeprS3IweV83IOCT4q29Bgbb0q37o5+SJDTPyp1utGrJj4xv+VXm3ars1FREa4imNx0bJbQpQSkeAwrlVjhbFyh8ylX7bYYeIxQ5tysViaTemZEOcUSRIW9JYSl111Qw6T1mTpTkABJ5+VQpHH1nZmFSGZDrIlNugIRgdW03htHawfn9vOBjzqHYejQXoyHDdi0psjKvZ9RVnP1vKi/9GfyQlk/K/WhwkfxbTjH9bzqsJRu2k8ywvZt3AcS+duU523MsJtFwUuVGioejgthsdY6S4sK1blzJG4GNicb1JiTp7dxnSk2i5h5c0TS2nqUl1jqihtCz1nZAUknv+buBvSsqPfVJ0HiWVjSU4x3Hn9KrOxcPXy8SFsq4rmNBtOvPVlW+oH8bxrjVBQSf5nVu3HAkafxdGiFcKbElJUqLHZVkIVlBV1jytlEfhAQMd3fX0vpGhLacfQ3NZlue1am0JToUpwgNrUrO5Q2nGPE+Qr54n6N3YKUzH76uU684EqUqPg7D8rwApf/AGIb7Tv/ABf41YldDrmVvbYhwZaR+NoPy3dpeiZFYkRGokNbKUKcZQju3OMnffekq4THp86RLkuOuuuryVuqBUe4ZIA7sU42To++Vp3spunVdgr1BjPLH1vOr/8AaZGP5eP9k/z1MWUUtObbbV+kZuiCYZfBMdCjkx3XGfcDkfYoU7UgdE8NVoHEFnU51gh3HAXjGrKEjOO75tP9Z12O4cR+rOwZhRRRVcshRRRRCJPSXueFgeR4hi/3qchSb0n9ljhx7uZv8VR9O1TkKlZ7iyK+8Ykcefx+N+aP3mlimfjz+UI35o/eazXiq8ezJ9ijr0uqTl1WcaUnu9/+udP6UZQCZmoH4pl2jj9HDjUti3MolS3Cka1H8G3jPPHM78h8aqEtcb8brD2mU9H+gThllOfxeWftpo6Puj+LGit3ridpJWoBbMR0dlsdxWDzV5frp6kz3VFTaB7OhIwhtbqW1KHnzUB5AA1XZclbHYMn5xmulmXDHiZMOinikjWVwArwMhWfjpqMu0cccHLMphEptAHacjqDyMfWG+3qK1htbrmd0J3I1tLWpasc9JKhy7ydhUhMl0aQJmvYAfh0qKvigJJ99Q9sc8MARJ+yoOV8zMf2xVXqEzDvDDbLqHNQkN7IVsRuO7/XKpu3cc+lWPGfBMa+NuSrUy1GuwydKR1bcnHMEfRXj4/aEPhe6uNPC2zdSe5vWMFChzSf9c9qZpKOvo/SJ3o6t6ppXBH8uf8AQX+qn+kDgj+XD+YX94p/pDVfmR3Sfl/3ijwgccYcXIxt7SyrPq2KcaTuCiHOJ+L3R/T0I/7UCnKuWe9LU8QoooqEnCiiiiET+lVrPB70hI7UR9mQPLSsfqJppZWHGkODkpIV8agcWQDc+GbpBR89+K4hH5Wk4+3FQuAp/wAo8HWl8q1LEZLa889SOyftFSbmv7GQHDyl6QXEtTGHFHCUsFRPoTWbcBW8X7ipc2a31seIkynkHksj5ifTOPcmn3paXojqUP6KofE1S9DMdJtt9d+mtbDWfAZO/wCl9lOo2zSlhEyu7U4j6HH3wlxx3rVE9jQoYAzp7JA21HO/MJBryclBhlbjJ7G4SsLUhDivBIR/eOTXrHWrq0ZClKCsY7zpUpWB5lK8j0qpU077ZHaaU2tuOkdtOAVDlv5423rD12p9npLjzNSpN7YM9RcylSWfZHVLCQMLOdWBsSO/tEqO++1S2Xnn0am5fWL2StD4UkE75SQcp32225bVAVPKZvU9UCnOnz/+V9oW7HuoU4vDT/Y+bqSdtgR31i6PqtzXBbOQYw9C7eBjiWaCpSQe22dgdZypBBxv4lKsb96VVl3SxakwrzEvUNBaTcE6lhP0HkYB95294NacptwJWnQW9YOlLzqQoAo04GTnGQOe+BSv0soS7wehSkFLjFw+bscago8xtyVXrdK+20TM1K5rM9ujmSJk5mQMfhIqiceO2ftrRicVlHQ6oqLWe5t0fpCtIv8AOTbLFcJysfueO44PMhJwPjXdUPxsCQ0pxVmLvRgC9Fvs9X+2XmQ4k+KQQB9xp1pZ6OIRhcFWpCwQ46wH1555X2v10zVXYcsZegwohRRRUJKFFFFEJxQyKSOAs2u68QcPLP8AFZhkxwf9y7uMehz8adzSNxj+8PFNo4nTtHX+4Jx8G1HKVH0V+qpqMgr85B+MNIvScyZADKR2lxVAeuTSp0NzAmVd7dnLj8dDzKSeamycj9IfCnTjw/vhFP8AyTv76yeSuTwvxKxcoIAKHOtazyVkYUk/Ej0NPUrv0+yIu+zUZm2OgnWqPhainSlKs6VjOtIx46VbY3BTVdPcddbTJaUtpwD6S9QUnJxglO+4PM52qZbbhEu1tbuMBWuI4ORJBaOclC8bpKTuD3Z8K9yE/wAPpTq59bpa+OrVj34zWPqNOtyGt5p1uQQwlUy424gKLKlSkjBw0SrUPdXvbo0pB9pnF1Cx2UBZ0AZ8/nH0SK9yW1ugo0g7HUFhJV5DUUlQ3JKs7mvORPZjazpBUBhRSEo27wV6lH4YrKq6dRpH7jt4lzXFgQBJbbpxhhC9CwP4NttIVkkDZWT3Hme6kTpfkiJabfblYbdkyFyFNgBISlI0jYHG+QfjVxL4nbhyks9bpkpW2ChDfe5lKDvsANKhtyx51SXC8onmTKTEYlSI0xMFTkk+KgAR2TtlXLyNaNfUVRwwUn9ovZUXUqDJ3RKyWVR0kbqjrX8VAj7Kv+kxxci2wLEwT113mNsEDuaBys+4AUsIvS4z1x0JYQqEMBpCylxQ7O522Sc1ZQ5vts5i6qQVyobjzDKnVFWkBRSo45b4rj9VU2dx0IH6yCacom3M0hlCWmktoGEpAAHgBX3US2yTJhtOrKdak5UAeVSgaaVw43CT8TtFFFShOE4rwYmMv6g2vtJOFIOyh6ivc7il7iSF1ZE9g6FjZZG3vqi+1ql3gZxOgZjATtnlUC92yPerVKt0oZZktlCvEZ5EeYOD7qX2bpKejPR3160lpZ1H5wwPGq929SbZEdkGQ71TSNRGQcD30mOppkYB5kjXxFxM+U4EWm6gi42pJjuk/wA4gHsLHkRio9ygtXGKph7IB3Soc0HxFWU6Xbbzc7dPkqImSUrbjrCdHXISCTnGxGNxnxqPJucCLZZN2MZ8xmUhSVKx+GBIA0795PeBWiOr1KBhTn+Yg2idmzmK1mlcRcIXXXbW3HUuKAU2lsrbfA5ZxyP2j0rVG+IWZNtRNnWlUGYkEqBcSdI8dQ5jyIpJn8RPM8Rx7PGbaQh1SCFpGdST1Z28MjrR/VFSuF5siUq4+0FxWZBdZKgQOqVkJA8R2T8aS1vULbF3KoX/AD/qNUafZwTmTXOI2Zc22NJTqRPStTTvVBGdIyDjHeM45cqW0yJfEPC0llSy5MlyRGU3nQG0Dfw2ylJVnG+RVpGszTItr1xeV18KPHQ222r5q0Z1HzznHp60zcJRIcqUuOljq2WmgQEnBO+MH40tXQ7+tFJ+p8ef+8S42Ip25ie/YJVxvFvu77gjlptkvNqPNSCDy96x76lw7LChtLQuatanVsuuYVsXELK9QBzjJO48qdeNY7Me2xkstIQOu+iPqmkeXKahx1vyF6G0DJNaFHTWtTLvj6CKXas1ttAkmZHhyp2l64OqfltqjRWsJ7GopJCcJyd0J5k1bRbW9bWC06HFEuKcW4tvTlSlFROO7cmvTo64dfdkfslu7RbeWnTBjq/mWz9I/WP3etOtxgKmJRofWypGcFPf60tq+nADbWxOPtL6rWYZYRTcecacZW04pCuqTuk1c2m8TXlpacjl/wAVp2I9e6odwtE9CitQD4AwC2N8elT+G5o0mG6NK0klG2Mjw9aR0y2V37WJUS04Il+DmigUVvyqB5UtXi13B5RdS97QnuRy0+gpmoqm+hbl2tOg4iEyktOOIdBbUptScLGMEioV3tLs+1yomglEhsoK09pODz3FaJIjMyE6XmkLH1hUeJbI0N5brCVJKhgjVkVmDprKwweBJ75lK7HcDJtr6n2tVvCUoxntp19ons7HQBy7ye6vm38KSlQTAfJWyVtZ9nKyVpQD37aSTg4GRtWyaE+A+FdwByFM+xv/AF/tDfMl4fstpm3gR25jTt1gtNsq69WlfYChkJ5k4Uc9245VecQ25FmhxG4y8aspwlISEgAYAHdTDxDwnaL/AIXNjaZKfmSmD1byPRQ3+NK9z4M4pDTbcLiFuey1/Bt3JB1j1Wnc++m6NHQHDOc/eL2tYVIAlGdyT40zcB7XCT+Y/vCqH9ivGfIxLUT+MJCsfDFWNq4O4sClmRe4tuS4NKxBbK1keSlcq1LShQqCIjTXYtgYiWHSXdocKDFaddCpKncojt9pxe3cnnzNVfCvBcq5yWbrxQ11bLZ1RrarfH1nPPy+PhTTw/wZabI6ZLbbkqcfnTZi+teJ/KPL3Ypjx5Ut3dqbFjfZDPvaCRgV2iiqZfOEVGfgsPrS4pGHEnKXE7KHvqVRUSoPmE4BgUV2ipQhRRRRCFFFFEIUUUUQhRRRRCcxXaKKIQoooohCiiiiEKKKKIQoooohP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" name="AutoShape 4" descr="data:image/jpeg;base64,/9j/4AAQSkZJRgABAQAAAQABAAD/2wCEAAkGBwgHBgkIBwgKCgkLDRYPDQwMDRsUFRAWIB0iIiAdHx8kKDQsJCYxJx8fLT0tMTU3Ojo6Iys/RD84QzQ5OjcBCgoKDQwNGg8PGjclHyU3Nzc3Nzc3Nzc3Nzc3Nzc3Nzc3Nzc3Nzc3Nzc3Nzc3Nzc3Nzc3Nzc3Nzc3Nzc3Nzc3N//AABEIAKAAiAMBIgACEQEDEQH/xAAcAAACAwEBAQEAAAAAAAAAAAAABgQFBwEDAgj/xABMEAABAwMCAgcDBgYPCQAAAAABAgMEAAUREiEGMQcTIkFRYXEUgZEVMkJiobEjUnJzosEWFyQlMzQ1Q1SClMLh4vBEU1Vjg5Kj0fH/xAAaAQACAwEBAAAAAAAAAAAAAAAABAIDBQEG/8QALxEAAgIBAwMBBgUFAAAAAAAAAQIAAxEEEiEFEzEiFDJBUWFxIzORocFSgbHR8P/aAAwDAQACEQMRAD8A3GiiiiEKKKKIQoooohCiiuE0QnNQ8RX0OVYjduM1t9KTcxt9QgRnUw1pC+wUZKVqxy+cSfcK2xJBAI5VZZUa8Z+MrSwPnHwn1RRRVcshRRRRCFFFFEIUUUUQhRRRRCFczXTSh0l8SL4d4eUuK5onSVdVHIwSk8yrfwH2kV1VLHAkWYKMmNwOaKzjhHpSt85lEfiBaIMtIwXjsy555+j79vOnxu5QXWQ83MjLbIyFpdSQffmpPW6HDCcSxXGRJZNKPSRxS3w5Y1hlY+UJSS3GT3p7iv0GfjivDifpIslnZWiI+i4TOSWo6wUg/WUNgPiaxG+Xibfbi5PuTvWPL2AGyUDuSkdwpjT6ZnOWHEovvCjC+ZXntA6jknmT31u3RTxSm82dNulu5uEJISQTu439FXu5H/GsJFSrXcJdqntToDymZDRylQ+4+IPhWhfT3Ux8YlTbsbJn6pBrtIfCnSZaLswhq5uot07YKS6rDaz4pUdvcd/WnT2yN1ev2hnTjOesGKxmRlOCJqq6sMgz3zRkUjcVdJdotDK2ra6i4TsEJQyoFtB8VK5e4ZNd6LuK3+JLbIbuK0KnxnSVlIwFIVukgeW49wqRqcJvxxI91S23MeaKKKrlkKKKKIQoooohOGsE6X7wbjxYqGhWWIDYaAH453UfuHurdpj6IsR6Q6QG2kKWonuAGTX5XmSVzZsiW7nXIdW6rPPKiSfvp7Qply3yimrfChZ4qKUjKiAPM16SYb8ZKfaI7jfWDKApPzvSmHg2+TYV4gRosSG8h59DakLioUpQJAPaxqBx51pHFirZ+zOC1bottevwb0tmS6oJQo7pyhKTlWATkkYFMXXulgXHEWrpVkzmIXH3C0LhyNaH46ltSJjWX4i1aurUAMkHnjJxvSdTjc+HeJL/AMT3GPNlRpFyjFKVlT2EnKNQSgY2GO7ao0bgS8SYrEgOQGw8hpYQ7KCVpDpwjIxtk7Dz8anXaqIA7czllZZvSOIvRosiW4URWHHVAZIQnOB5+FfMhl2M+tiQ0tp1s6VoWMFJ8xThZbZd4EC8obiQXFQHHi8VvYUNCQF7Y7SQBtuDkqxvRfODZLl8jw486M9cH4yH5QddCQ24ogaUgJ2TuMeXhiujULuwTxOGk4yIlneuYGMd3hTS1wJenI7jyjCaCOuyHZIScNL0LPoD3+debXBF5eu8m1IEX2qOEEgv7L1J1AJOPAe7bxqXfr+cj2rPlFumjo0vHyPxhCUtWlmUfZnN9u2Rp/Sx9teKOC7utiK9mGn2loPpbVIAUhrBJWsdyQAcn0qpukCVZrm7DkaEyY6knU2rIzgKBB9CKGZLVKAwCtWQ2J+pxXaruHrgm62OBcE8pMdDhHgSMkfGrGsMjHE1wciFFFFE7CiiiiEWekmV7JwRdlatJcYLIP5fZ/XX50Q2pxSUIA1HxUEgepOwreelxKpHDcSAlWkzrlHjZ/KUf/VLf7TI/wCPH+yf56f01qVJ6j5iWorex/SPETLXdYPC6VSLcW516KSlMkpIZigjfQD89R332HhnfOg9HHDUli2v8Uyv3VeprS3IweV83IOCT4q29Bgbb0q37o5+SJDTPyp1utGrJj4xv+VXm3ars1FREa4imNx0bJbQpQSkeAwrlVjhbFyh8ylX7bYYeIxQ5tysViaTemZEOcUSRIW9JYSl111Qw6T1mTpTkABJ5+VQpHH1nZmFSGZDrIlNugIRgdW03htHawfn9vOBjzqHYejQXoyHDdi0psjKvZ9RVnP1vKi/9GfyQlk/K/WhwkfxbTjH9bzqsJRu2k8ywvZt3AcS+duU523MsJtFwUuVGioejgthsdY6S4sK1blzJG4GNicb1JiTp7dxnSk2i5h5c0TS2nqUl1jqihtCz1nZAUknv+buBvSsqPfVJ0HiWVjSU4x3Hn9KrOxcPXy8SFsq4rmNBtOvPVlW+oH8bxrjVBQSf5nVu3HAkafxdGiFcKbElJUqLHZVkIVlBV1jytlEfhAQMd3fX0vpGhLacfQ3NZlue1am0JToUpwgNrUrO5Q2nGPE+Qr54n6N3YKUzH76uU684EqUqPg7D8rwApf/AGIb7Tv/ABf41YldDrmVvbYhwZaR+NoPy3dpeiZFYkRGokNbKUKcZQju3OMnffekq4THp86RLkuOuuuryVuqBUe4ZIA7sU42To++Vp3spunVdgr1BjPLH1vOr/8AaZGP5eP9k/z1MWUUtObbbV+kZuiCYZfBMdCjkx3XGfcDkfYoU7UgdE8NVoHEFnU51gh3HAXjGrKEjOO75tP9Z12O4cR+rOwZhRRRVcshRRRRCJPSXueFgeR4hi/3qchSb0n9ljhx7uZv8VR9O1TkKlZ7iyK+8Ykcefx+N+aP3mlimfjz+UI35o/eazXiq8ezJ9ijr0uqTl1WcaUnu9/+udP6UZQCZmoH4pl2jj9HDjUti3MolS3Cka1H8G3jPPHM78h8aqEtcb8brD2mU9H+gThllOfxeWftpo6Puj+LGit3ridpJWoBbMR0dlsdxWDzV5frp6kz3VFTaB7OhIwhtbqW1KHnzUB5AA1XZclbHYMn5xmulmXDHiZMOinikjWVwArwMhWfjpqMu0cccHLMphEptAHacjqDyMfWG+3qK1htbrmd0J3I1tLWpasc9JKhy7ydhUhMl0aQJmvYAfh0qKvigJJ99Q9sc8MARJ+yoOV8zMf2xVXqEzDvDDbLqHNQkN7IVsRuO7/XKpu3cc+lWPGfBMa+NuSrUy1GuwydKR1bcnHMEfRXj4/aEPhe6uNPC2zdSe5vWMFChzSf9c9qZpKOvo/SJ3o6t6ppXBH8uf8AQX+qn+kDgj+XD+YX94p/pDVfmR3Sfl/3ijwgccYcXIxt7SyrPq2KcaTuCiHOJ+L3R/T0I/7UCnKuWe9LU8QoooqEnCiiiiET+lVrPB70hI7UR9mQPLSsfqJppZWHGkODkpIV8agcWQDc+GbpBR89+K4hH5Wk4+3FQuAp/wAo8HWl8q1LEZLa889SOyftFSbmv7GQHDyl6QXEtTGHFHCUsFRPoTWbcBW8X7ipc2a31seIkynkHksj5ifTOPcmn3paXojqUP6KofE1S9DMdJtt9d+mtbDWfAZO/wCl9lOo2zSlhEyu7U4j6HH3wlxx3rVE9jQoYAzp7JA21HO/MJBryclBhlbjJ7G4SsLUhDivBIR/eOTXrHWrq0ZClKCsY7zpUpWB5lK8j0qpU077ZHaaU2tuOkdtOAVDlv5423rD12p9npLjzNSpN7YM9RcylSWfZHVLCQMLOdWBsSO/tEqO++1S2Xnn0am5fWL2StD4UkE75SQcp32225bVAVPKZvU9UCnOnz/+V9oW7HuoU4vDT/Y+bqSdtgR31i6PqtzXBbOQYw9C7eBjiWaCpSQe22dgdZypBBxv4lKsb96VVl3SxakwrzEvUNBaTcE6lhP0HkYB95294NacptwJWnQW9YOlLzqQoAo04GTnGQOe+BSv0soS7wehSkFLjFw+bscago8xtyVXrdK+20TM1K5rM9ujmSJk5mQMfhIqiceO2ftrRicVlHQ6oqLWe5t0fpCtIv8AOTbLFcJysfueO44PMhJwPjXdUPxsCQ0pxVmLvRgC9Fvs9X+2XmQ4k+KQQB9xp1pZ6OIRhcFWpCwQ46wH1555X2v10zVXYcsZegwohRRRUJKFFFFEJxQyKSOAs2u68QcPLP8AFZhkxwf9y7uMehz8adzSNxj+8PFNo4nTtHX+4Jx8G1HKVH0V+qpqMgr85B+MNIvScyZADKR2lxVAeuTSp0NzAmVd7dnLj8dDzKSeamycj9IfCnTjw/vhFP8AyTv76yeSuTwvxKxcoIAKHOtazyVkYUk/Ej0NPUrv0+yIu+zUZm2OgnWqPhainSlKs6VjOtIx46VbY3BTVdPcddbTJaUtpwD6S9QUnJxglO+4PM52qZbbhEu1tbuMBWuI4ORJBaOclC8bpKTuD3Z8K9yE/wAPpTq59bpa+OrVj34zWPqNOtyGt5p1uQQwlUy424gKLKlSkjBw0SrUPdXvbo0pB9pnF1Cx2UBZ0AZ8/nH0SK9yW1ugo0g7HUFhJV5DUUlQ3JKs7mvORPZjazpBUBhRSEo27wV6lH4YrKq6dRpH7jt4lzXFgQBJbbpxhhC9CwP4NttIVkkDZWT3Hme6kTpfkiJabfblYbdkyFyFNgBISlI0jYHG+QfjVxL4nbhyks9bpkpW2ChDfe5lKDvsANKhtyx51SXC8onmTKTEYlSI0xMFTkk+KgAR2TtlXLyNaNfUVRwwUn9ovZUXUqDJ3RKyWVR0kbqjrX8VAj7Kv+kxxci2wLEwT113mNsEDuaBys+4AUsIvS4z1x0JYQqEMBpCylxQ7O522Sc1ZQ5vts5i6qQVyobjzDKnVFWkBRSo45b4rj9VU2dx0IH6yCacom3M0hlCWmktoGEpAAHgBX3US2yTJhtOrKdak5UAeVSgaaVw43CT8TtFFFShOE4rwYmMv6g2vtJOFIOyh6ivc7il7iSF1ZE9g6FjZZG3vqi+1ql3gZxOgZjATtnlUC92yPerVKt0oZZktlCvEZ5EeYOD7qX2bpKejPR3160lpZ1H5wwPGq929SbZEdkGQ71TSNRGQcD30mOppkYB5kjXxFxM+U4EWm6gi42pJjuk/wA4gHsLHkRio9ygtXGKph7IB3Soc0HxFWU6Xbbzc7dPkqImSUrbjrCdHXISCTnGxGNxnxqPJucCLZZN2MZ8xmUhSVKx+GBIA0795PeBWiOr1KBhTn+Yg2idmzmK1mlcRcIXXXbW3HUuKAU2lsrbfA5ZxyP2j0rVG+IWZNtRNnWlUGYkEqBcSdI8dQ5jyIpJn8RPM8Rx7PGbaQh1SCFpGdST1Z28MjrR/VFSuF5siUq4+0FxWZBdZKgQOqVkJA8R2T8aS1vULbF3KoX/AD/qNUafZwTmTXOI2Zc22NJTqRPStTTvVBGdIyDjHeM45cqW0yJfEPC0llSy5MlyRGU3nQG0Dfw2ylJVnG+RVpGszTItr1xeV18KPHQ222r5q0Z1HzznHp60zcJRIcqUuOljq2WmgQEnBO+MH40tXQ7+tFJ+p8ef+8S42Ip25ie/YJVxvFvu77gjlptkvNqPNSCDy96x76lw7LChtLQuatanVsuuYVsXELK9QBzjJO48qdeNY7Me2xkstIQOu+iPqmkeXKahx1vyF6G0DJNaFHTWtTLvj6CKXas1ttAkmZHhyp2l64OqfltqjRWsJ7GopJCcJyd0J5k1bRbW9bWC06HFEuKcW4tvTlSlFROO7cmvTo64dfdkfslu7RbeWnTBjq/mWz9I/WP3etOtxgKmJRofWypGcFPf60tq+nADbWxOPtL6rWYZYRTcecacZW04pCuqTuk1c2m8TXlpacjl/wAVp2I9e6odwtE9CitQD4AwC2N8elT+G5o0mG6NK0klG2Mjw9aR0y2V37WJUS04Il+DmigUVvyqB5UtXi13B5RdS97QnuRy0+gpmoqm+hbl2tOg4iEyktOOIdBbUptScLGMEioV3tLs+1yomglEhsoK09pODz3FaJIjMyE6XmkLH1hUeJbI0N5brCVJKhgjVkVmDprKwweBJ75lK7HcDJtr6n2tVvCUoxntp19ons7HQBy7ye6vm38KSlQTAfJWyVtZ9nKyVpQD37aSTg4GRtWyaE+A+FdwByFM+xv/AF/tDfMl4fstpm3gR25jTt1gtNsq69WlfYChkJ5k4Uc9245VecQ25FmhxG4y8aspwlISEgAYAHdTDxDwnaL/AIXNjaZKfmSmD1byPRQ3+NK9z4M4pDTbcLiFuey1/Bt3JB1j1Wnc++m6NHQHDOc/eL2tYVIAlGdyT40zcB7XCT+Y/vCqH9ivGfIxLUT+MJCsfDFWNq4O4sClmRe4tuS4NKxBbK1keSlcq1LShQqCIjTXYtgYiWHSXdocKDFaddCpKncojt9pxe3cnnzNVfCvBcq5yWbrxQ11bLZ1RrarfH1nPPy+PhTTw/wZabI6ZLbbkqcfnTZi+teJ/KPL3Ypjx5Ut3dqbFjfZDPvaCRgV2iiqZfOEVGfgsPrS4pGHEnKXE7KHvqVRUSoPmE4BgUV2ipQhRRRRCFFFFEIUUUUQhRRRRCcxXaKKIQoooohCiiiiEKKKKIQoooohP/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スライド番号プレースホルダ 3"/>
          <p:cNvSpPr txBox="1">
            <a:spLocks noGrp="1"/>
          </p:cNvSpPr>
          <p:nvPr/>
        </p:nvSpPr>
        <p:spPr bwMode="auto">
          <a:xfrm>
            <a:off x="6719888" y="6443663"/>
            <a:ext cx="1895475" cy="280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buClr>
                <a:srgbClr val="000000"/>
              </a:buClr>
              <a:buSzPct val="100000"/>
              <a:buFont typeface="ＤＦＧ細丸ゴシック体" pitchFamily="4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93A49B22-4347-42D2-8BFB-44380A16E7C0}" type="slidenum">
              <a:rPr kumimoji="0" lang="en-GB" altLang="ja-JP">
                <a:solidFill>
                  <a:srgbClr val="000000"/>
                </a:solidFill>
                <a:latin typeface="ＤＦＧ細丸ゴシック体" pitchFamily="48" charset="0"/>
              </a:rPr>
              <a:pPr algn="r">
                <a:buClr>
                  <a:srgbClr val="000000"/>
                </a:buClr>
                <a:buSzPct val="100000"/>
                <a:buFont typeface="ＤＦＧ細丸ゴシック体" pitchFamily="48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</a:t>
            </a:fld>
            <a:endParaRPr kumimoji="0" lang="en-GB" altLang="ja-JP">
              <a:solidFill>
                <a:srgbClr val="000000"/>
              </a:solidFill>
              <a:latin typeface="ＤＦＧ細丸ゴシック体" pitchFamily="48" charset="0"/>
            </a:endParaRPr>
          </a:p>
        </p:txBody>
      </p:sp>
      <p:sp>
        <p:nvSpPr>
          <p:cNvPr id="11267" name="スライド番号プレースホルダ 11"/>
          <p:cNvSpPr txBox="1">
            <a:spLocks noGrp="1"/>
          </p:cNvSpPr>
          <p:nvPr/>
        </p:nvSpPr>
        <p:spPr bwMode="auto">
          <a:xfrm>
            <a:off x="6711774" y="6323718"/>
            <a:ext cx="1895475" cy="280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buClr>
                <a:srgbClr val="000000"/>
              </a:buClr>
              <a:buSzPct val="100000"/>
              <a:buFont typeface="ＤＦＧ細丸ゴシック体" pitchFamily="4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A4AEA6AA-2174-4A21-AF27-4665F3728454}" type="slidenum">
              <a:rPr kumimoji="0" lang="en-GB" altLang="ja-JP">
                <a:solidFill>
                  <a:srgbClr val="000000"/>
                </a:solidFill>
                <a:latin typeface="ＤＦＧ細丸ゴシック体" pitchFamily="48" charset="0"/>
              </a:rPr>
              <a:pPr algn="r">
                <a:buClr>
                  <a:srgbClr val="000000"/>
                </a:buClr>
                <a:buSzPct val="100000"/>
                <a:buFont typeface="ＤＦＧ細丸ゴシック体" pitchFamily="48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</a:t>
            </a:fld>
            <a:endParaRPr kumimoji="0" lang="en-GB" altLang="ja-JP">
              <a:solidFill>
                <a:srgbClr val="000000"/>
              </a:solidFill>
              <a:latin typeface="ＤＦＧ細丸ゴシック体" pitchFamily="48" charset="0"/>
            </a:endParaRPr>
          </a:p>
        </p:txBody>
      </p:sp>
      <p:sp>
        <p:nvSpPr>
          <p:cNvPr id="6" name="Rectangle 34">
            <a:extLst>
              <a:ext uri="{FF2B5EF4-FFF2-40B4-BE49-F238E27FC236}">
                <a16:creationId xmlns:a16="http://schemas.microsoft.com/office/drawing/2014/main" id="{539366ED-8052-465E-947E-61F72B96FD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374" y="253295"/>
            <a:ext cx="8143875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l" defTabSz="449263" rtl="0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l" defTabSz="449263" rtl="0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2pPr>
            <a:lvl3pPr algn="l" defTabSz="449263" rtl="0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3pPr>
            <a:lvl4pPr algn="l" defTabSz="449263" rtl="0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4pPr>
            <a:lvl5pPr algn="l" defTabSz="449263" rtl="0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5pPr>
            <a:lvl6pPr marL="457200" algn="l" defTabSz="449263" rtl="0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6pPr>
            <a:lvl7pPr marL="914400" algn="l" defTabSz="449263" rtl="0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7pPr>
            <a:lvl8pPr marL="1371600" algn="l" defTabSz="449263" rtl="0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8pPr>
            <a:lvl9pPr marL="1828800" algn="l" defTabSz="449263" rtl="0" fontAlgn="base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Times New Roman" pitchFamily="16" charset="0"/>
                <a:ea typeface="ＭＳ Ｐゴシック" pitchFamily="48" charset="-128"/>
              </a:defRPr>
            </a:lvl9pPr>
          </a:lstStyle>
          <a:p>
            <a:r>
              <a:rPr kumimoji="0" lang="ja-JP" altLang="en-US" sz="2000" b="0" kern="0" dirty="0">
                <a:latin typeface="Tahoma" pitchFamily="34" charset="0"/>
                <a:cs typeface="Tahoma" pitchFamily="34" charset="0"/>
              </a:rPr>
              <a:t>チャットワークを活用した</a:t>
            </a:r>
            <a:r>
              <a:rPr kumimoji="0" lang="en-US" altLang="ja-JP" sz="2000" b="0" kern="0" dirty="0">
                <a:latin typeface="Tahoma" pitchFamily="34" charset="0"/>
                <a:cs typeface="Tahoma" pitchFamily="34" charset="0"/>
              </a:rPr>
              <a:t>Web</a:t>
            </a:r>
            <a:r>
              <a:rPr kumimoji="0" lang="ja-JP" altLang="en-US" sz="2000" b="0" kern="0" dirty="0">
                <a:latin typeface="Tahoma" pitchFamily="34" charset="0"/>
                <a:cs typeface="Tahoma" pitchFamily="34" charset="0"/>
              </a:rPr>
              <a:t>システム・サーバ死活監視システムの概要</a:t>
            </a: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A0835D72-E6BD-4235-99E8-5F1998A6867B}"/>
              </a:ext>
            </a:extLst>
          </p:cNvPr>
          <p:cNvSpPr/>
          <p:nvPr/>
        </p:nvSpPr>
        <p:spPr bwMode="auto">
          <a:xfrm>
            <a:off x="1135805" y="1795656"/>
            <a:ext cx="1840174" cy="1631387"/>
          </a:xfrm>
          <a:prstGeom prst="roundRect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449263" rtl="0" eaLnBrk="1" fontAlgn="base" latinLnBrk="0" hangingPunct="1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ＭＳ Ｐゴシック" pitchFamily="48" charset="-128"/>
            </a:endParaRPr>
          </a:p>
        </p:txBody>
      </p:sp>
      <p:pic>
        <p:nvPicPr>
          <p:cNvPr id="1032" name="Picture 8" descr="Chatworkãã­ã°">
            <a:extLst>
              <a:ext uri="{FF2B5EF4-FFF2-40B4-BE49-F238E27FC236}">
                <a16:creationId xmlns:a16="http://schemas.microsoft.com/office/drawing/2014/main" id="{C8F1D258-C2C7-4FDC-98BC-16D98B9365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04" y="4741896"/>
            <a:ext cx="3354410" cy="67088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フリーフォーム: 図形 4">
            <a:extLst>
              <a:ext uri="{FF2B5EF4-FFF2-40B4-BE49-F238E27FC236}">
                <a16:creationId xmlns:a16="http://schemas.microsoft.com/office/drawing/2014/main" id="{4316CC6A-475F-49C4-B582-0BD535CEA34F}"/>
              </a:ext>
            </a:extLst>
          </p:cNvPr>
          <p:cNvSpPr/>
          <p:nvPr/>
        </p:nvSpPr>
        <p:spPr bwMode="auto">
          <a:xfrm>
            <a:off x="3011700" y="2392987"/>
            <a:ext cx="3515839" cy="2497674"/>
          </a:xfrm>
          <a:custGeom>
            <a:avLst/>
            <a:gdLst>
              <a:gd name="connsiteX0" fmla="*/ 0 w 2618439"/>
              <a:gd name="connsiteY0" fmla="*/ 204972 h 2335108"/>
              <a:gd name="connsiteX1" fmla="*/ 2608118 w 2618439"/>
              <a:gd name="connsiteY1" fmla="*/ 204972 h 2335108"/>
              <a:gd name="connsiteX2" fmla="*/ 737754 w 2618439"/>
              <a:gd name="connsiteY2" fmla="*/ 2335108 h 2335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18439" h="2335108">
                <a:moveTo>
                  <a:pt x="0" y="204972"/>
                </a:moveTo>
                <a:cubicBezTo>
                  <a:pt x="1242579" y="27460"/>
                  <a:pt x="2485159" y="-150051"/>
                  <a:pt x="2608118" y="204972"/>
                </a:cubicBezTo>
                <a:cubicBezTo>
                  <a:pt x="2731077" y="559995"/>
                  <a:pt x="1734415" y="1447551"/>
                  <a:pt x="737754" y="2335108"/>
                </a:cubicBezTo>
              </a:path>
            </a:pathLst>
          </a:custGeom>
          <a:noFill/>
          <a:ln w="76200" cap="flat" cmpd="sng" algn="ctr">
            <a:solidFill>
              <a:srgbClr val="FF33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416FF81-F907-40AB-B67A-5D0342F2A84B}"/>
              </a:ext>
            </a:extLst>
          </p:cNvPr>
          <p:cNvSpPr/>
          <p:nvPr/>
        </p:nvSpPr>
        <p:spPr>
          <a:xfrm>
            <a:off x="315922" y="6068068"/>
            <a:ext cx="8291327" cy="214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buClr>
                <a:srgbClr val="FF9933"/>
              </a:buClr>
              <a:buSzPct val="100000"/>
              <a:tabLst>
                <a:tab pos="185738" algn="l"/>
                <a:tab pos="633413" algn="l"/>
                <a:tab pos="1082675" algn="l"/>
                <a:tab pos="1531938" algn="l"/>
                <a:tab pos="1981200" algn="l"/>
                <a:tab pos="2430463" algn="l"/>
                <a:tab pos="2879725" algn="l"/>
                <a:tab pos="3328988" algn="l"/>
                <a:tab pos="3778250" algn="l"/>
                <a:tab pos="4227513" algn="l"/>
                <a:tab pos="4676775" algn="l"/>
                <a:tab pos="5126038" algn="l"/>
                <a:tab pos="5575300" algn="l"/>
                <a:tab pos="6024563" algn="l"/>
                <a:tab pos="6473825" algn="l"/>
                <a:tab pos="6923088" algn="l"/>
                <a:tab pos="7372350" algn="l"/>
                <a:tab pos="7821613" algn="l"/>
                <a:tab pos="8270875" algn="l"/>
                <a:tab pos="8720138" algn="l"/>
                <a:tab pos="9169400" algn="l"/>
              </a:tabLst>
            </a:pPr>
            <a:r>
              <a:rPr kumimoji="0" lang="en-US" altLang="ja-JP" sz="800" b="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※</a:t>
            </a:r>
            <a:r>
              <a:rPr kumimoji="0" lang="ja-JP" altLang="en-US" sz="800" b="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アラートポストは</a:t>
            </a:r>
            <a:r>
              <a:rPr kumimoji="0" lang="en-US" altLang="ja-JP" sz="800" b="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24</a:t>
            </a:r>
            <a:r>
              <a:rPr kumimoji="0" lang="ja-JP" altLang="en-US" sz="800" b="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時間</a:t>
            </a:r>
            <a:r>
              <a:rPr kumimoji="0" lang="en-US" altLang="ja-JP" sz="800" b="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365</a:t>
            </a:r>
            <a:r>
              <a:rPr kumimoji="0" lang="ja-JP" altLang="en-US" sz="800" b="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日実施されますが、アラート対応については平日の営業時間内となり、営業時間外については現行の通りベストエフォートにて対応させて頂きます。</a:t>
            </a:r>
            <a:endParaRPr kumimoji="0" lang="en-US" altLang="ja-JP" sz="1050" b="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034" name="Picture 10" descr="https://i.gyazo.com/445a37c8eae139a5ea8548fda7a009a3.png">
            <a:extLst>
              <a:ext uri="{FF2B5EF4-FFF2-40B4-BE49-F238E27FC236}">
                <a16:creationId xmlns:a16="http://schemas.microsoft.com/office/drawing/2014/main" id="{205B476E-12B8-489D-A131-9F5BE8266F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6120" y="3854161"/>
            <a:ext cx="3033393" cy="47479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 Box 8">
            <a:extLst>
              <a:ext uri="{FF2B5EF4-FFF2-40B4-BE49-F238E27FC236}">
                <a16:creationId xmlns:a16="http://schemas.microsoft.com/office/drawing/2014/main" id="{B6A094AE-93E7-4C6E-B135-DFC3C02FD8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6478" y="3802116"/>
            <a:ext cx="2051228" cy="578882"/>
          </a:xfrm>
          <a:prstGeom prst="wedgeRoundRectCallout">
            <a:avLst>
              <a:gd name="adj1" fmla="val 67824"/>
              <a:gd name="adj2" fmla="val 1999"/>
              <a:gd name="adj3" fmla="val 16667"/>
            </a:avLst>
          </a:prstGeom>
          <a:solidFill>
            <a:srgbClr val="FFFF99"/>
          </a:solidFill>
          <a:ln w="57150">
            <a:solidFill>
              <a:srgbClr val="FF66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4400"/>
            <a:r>
              <a:rPr lang="ja-JP" altLang="en-US" sz="1400" dirty="0">
                <a:solidFill>
                  <a:schemeClr val="tx1"/>
                </a:solidFill>
              </a:rPr>
              <a:t>サーバダウンと認識するとチャットに自動通知</a:t>
            </a:r>
          </a:p>
        </p:txBody>
      </p:sp>
      <p:cxnSp>
        <p:nvCxnSpPr>
          <p:cNvPr id="11" name="コネクタ: カギ線 10">
            <a:extLst>
              <a:ext uri="{FF2B5EF4-FFF2-40B4-BE49-F238E27FC236}">
                <a16:creationId xmlns:a16="http://schemas.microsoft.com/office/drawing/2014/main" id="{677F060E-0733-485A-BE53-5D41B3FB599F}"/>
              </a:ext>
            </a:extLst>
          </p:cNvPr>
          <p:cNvCxnSpPr>
            <a:stCxn id="1032" idx="3"/>
          </p:cNvCxnSpPr>
          <p:nvPr/>
        </p:nvCxnSpPr>
        <p:spPr bwMode="auto">
          <a:xfrm flipV="1">
            <a:off x="3979214" y="3989651"/>
            <a:ext cx="3217619" cy="1087686"/>
          </a:xfrm>
          <a:prstGeom prst="bentConnector3">
            <a:avLst>
              <a:gd name="adj1" fmla="val 100028"/>
            </a:avLst>
          </a:prstGeom>
          <a:solidFill>
            <a:srgbClr val="00B8FF"/>
          </a:solidFill>
          <a:ln w="76200" cap="flat" cmpd="sng" algn="ctr">
            <a:solidFill>
              <a:srgbClr val="FF3300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30" name="Group 458">
            <a:extLst>
              <a:ext uri="{FF2B5EF4-FFF2-40B4-BE49-F238E27FC236}">
                <a16:creationId xmlns:a16="http://schemas.microsoft.com/office/drawing/2014/main" id="{012C6267-4585-4078-AF94-8D7CAD2F3F9E}"/>
              </a:ext>
            </a:extLst>
          </p:cNvPr>
          <p:cNvGrpSpPr>
            <a:grpSpLocks/>
          </p:cNvGrpSpPr>
          <p:nvPr/>
        </p:nvGrpSpPr>
        <p:grpSpPr bwMode="auto">
          <a:xfrm>
            <a:off x="5135121" y="4601205"/>
            <a:ext cx="390525" cy="692150"/>
            <a:chOff x="3840" y="2940"/>
            <a:chExt cx="350" cy="624"/>
          </a:xfrm>
        </p:grpSpPr>
        <p:sp>
          <p:nvSpPr>
            <p:cNvPr id="31" name="AutoShape 459">
              <a:extLst>
                <a:ext uri="{FF2B5EF4-FFF2-40B4-BE49-F238E27FC236}">
                  <a16:creationId xmlns:a16="http://schemas.microsoft.com/office/drawing/2014/main" id="{64A6F422-C6F8-47E4-805F-D4EDB32DEA6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3819" y="3193"/>
              <a:ext cx="392" cy="350"/>
            </a:xfrm>
            <a:prstGeom prst="flowChartDelay">
              <a:avLst/>
            </a:prstGeom>
            <a:solidFill>
              <a:srgbClr val="969696"/>
            </a:solidFill>
            <a:ln w="9525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ja-JP" altLang="en-US" sz="1000"/>
            </a:p>
          </p:txBody>
        </p:sp>
        <p:sp>
          <p:nvSpPr>
            <p:cNvPr id="32" name="Oval 460">
              <a:extLst>
                <a:ext uri="{FF2B5EF4-FFF2-40B4-BE49-F238E27FC236}">
                  <a16:creationId xmlns:a16="http://schemas.microsoft.com/office/drawing/2014/main" id="{18B92168-EA68-4F01-98A4-30AFA50FEA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0" y="2940"/>
              <a:ext cx="270" cy="270"/>
            </a:xfrm>
            <a:prstGeom prst="ellipse">
              <a:avLst/>
            </a:prstGeom>
            <a:solidFill>
              <a:srgbClr val="96969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 sz="1000"/>
            </a:p>
          </p:txBody>
        </p:sp>
      </p:grpSp>
      <p:grpSp>
        <p:nvGrpSpPr>
          <p:cNvPr id="33" name="Group 458">
            <a:extLst>
              <a:ext uri="{FF2B5EF4-FFF2-40B4-BE49-F238E27FC236}">
                <a16:creationId xmlns:a16="http://schemas.microsoft.com/office/drawing/2014/main" id="{7622CD8F-B680-41D7-BD1F-C7483E9BB621}"/>
              </a:ext>
            </a:extLst>
          </p:cNvPr>
          <p:cNvGrpSpPr>
            <a:grpSpLocks/>
          </p:cNvGrpSpPr>
          <p:nvPr/>
        </p:nvGrpSpPr>
        <p:grpSpPr bwMode="auto">
          <a:xfrm>
            <a:off x="5439173" y="4741896"/>
            <a:ext cx="383885" cy="703167"/>
            <a:chOff x="3840" y="2940"/>
            <a:chExt cx="350" cy="624"/>
          </a:xfrm>
        </p:grpSpPr>
        <p:sp>
          <p:nvSpPr>
            <p:cNvPr id="34" name="AutoShape 459">
              <a:extLst>
                <a:ext uri="{FF2B5EF4-FFF2-40B4-BE49-F238E27FC236}">
                  <a16:creationId xmlns:a16="http://schemas.microsoft.com/office/drawing/2014/main" id="{F64C021D-8976-43EE-9DF2-82BC2E370C7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3819" y="3193"/>
              <a:ext cx="392" cy="350"/>
            </a:xfrm>
            <a:prstGeom prst="flowChartDelay">
              <a:avLst/>
            </a:prstGeom>
            <a:solidFill>
              <a:srgbClr val="969696"/>
            </a:solidFill>
            <a:ln w="9525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ja-JP" altLang="en-US" sz="1000"/>
            </a:p>
          </p:txBody>
        </p:sp>
        <p:sp>
          <p:nvSpPr>
            <p:cNvPr id="35" name="Oval 460">
              <a:extLst>
                <a:ext uri="{FF2B5EF4-FFF2-40B4-BE49-F238E27FC236}">
                  <a16:creationId xmlns:a16="http://schemas.microsoft.com/office/drawing/2014/main" id="{4A257B27-BB7A-4FD3-83DB-788787FFA7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0" y="2940"/>
              <a:ext cx="270" cy="270"/>
            </a:xfrm>
            <a:prstGeom prst="ellipse">
              <a:avLst/>
            </a:prstGeom>
            <a:solidFill>
              <a:srgbClr val="96969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 sz="1000"/>
            </a:p>
          </p:txBody>
        </p:sp>
      </p:grpSp>
      <p:grpSp>
        <p:nvGrpSpPr>
          <p:cNvPr id="37" name="Group 458">
            <a:extLst>
              <a:ext uri="{FF2B5EF4-FFF2-40B4-BE49-F238E27FC236}">
                <a16:creationId xmlns:a16="http://schemas.microsoft.com/office/drawing/2014/main" id="{FACB1260-5291-450A-8FDA-D941CAA7D943}"/>
              </a:ext>
            </a:extLst>
          </p:cNvPr>
          <p:cNvGrpSpPr>
            <a:grpSpLocks/>
          </p:cNvGrpSpPr>
          <p:nvPr/>
        </p:nvGrpSpPr>
        <p:grpSpPr bwMode="auto">
          <a:xfrm>
            <a:off x="5778427" y="4845301"/>
            <a:ext cx="390525" cy="692150"/>
            <a:chOff x="3840" y="2940"/>
            <a:chExt cx="350" cy="624"/>
          </a:xfrm>
        </p:grpSpPr>
        <p:sp>
          <p:nvSpPr>
            <p:cNvPr id="38" name="AutoShape 459">
              <a:extLst>
                <a:ext uri="{FF2B5EF4-FFF2-40B4-BE49-F238E27FC236}">
                  <a16:creationId xmlns:a16="http://schemas.microsoft.com/office/drawing/2014/main" id="{6540680D-3910-4EE2-8562-267C6F42AD6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3819" y="3193"/>
              <a:ext cx="392" cy="350"/>
            </a:xfrm>
            <a:prstGeom prst="flowChartDelay">
              <a:avLst/>
            </a:prstGeom>
            <a:solidFill>
              <a:srgbClr val="969696"/>
            </a:solidFill>
            <a:ln w="9525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ja-JP" altLang="en-US" sz="1000"/>
            </a:p>
          </p:txBody>
        </p:sp>
        <p:sp>
          <p:nvSpPr>
            <p:cNvPr id="39" name="Oval 460">
              <a:extLst>
                <a:ext uri="{FF2B5EF4-FFF2-40B4-BE49-F238E27FC236}">
                  <a16:creationId xmlns:a16="http://schemas.microsoft.com/office/drawing/2014/main" id="{5751E595-7626-4F99-9021-3BEEBFE6E7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0" y="2940"/>
              <a:ext cx="270" cy="270"/>
            </a:xfrm>
            <a:prstGeom prst="ellipse">
              <a:avLst/>
            </a:prstGeom>
            <a:solidFill>
              <a:srgbClr val="96969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 sz="1000"/>
            </a:p>
          </p:txBody>
        </p:sp>
      </p:grpSp>
      <p:sp>
        <p:nvSpPr>
          <p:cNvPr id="40" name="Text Box 8">
            <a:extLst>
              <a:ext uri="{FF2B5EF4-FFF2-40B4-BE49-F238E27FC236}">
                <a16:creationId xmlns:a16="http://schemas.microsoft.com/office/drawing/2014/main" id="{51D53EF4-FE34-487C-86F2-366BDFD660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7764" y="4847818"/>
            <a:ext cx="1546244" cy="578882"/>
          </a:xfrm>
          <a:prstGeom prst="wedgeRoundRectCallout">
            <a:avLst>
              <a:gd name="adj1" fmla="val 32264"/>
              <a:gd name="adj2" fmla="val -44072"/>
              <a:gd name="adj3" fmla="val 16667"/>
            </a:avLst>
          </a:prstGeom>
          <a:solidFill>
            <a:srgbClr val="FFFF99"/>
          </a:solidFill>
          <a:ln w="57150">
            <a:solidFill>
              <a:srgbClr val="FF66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4400"/>
            <a:r>
              <a:rPr lang="ja-JP" altLang="en-US" sz="1400" dirty="0">
                <a:solidFill>
                  <a:schemeClr val="tx1"/>
                </a:solidFill>
              </a:rPr>
              <a:t>担当者が</a:t>
            </a:r>
            <a:endParaRPr lang="en-US" altLang="ja-JP" sz="1400" dirty="0">
              <a:solidFill>
                <a:schemeClr val="tx1"/>
              </a:solidFill>
            </a:endParaRPr>
          </a:p>
          <a:p>
            <a:pPr algn="ctr" defTabSz="914400"/>
            <a:r>
              <a:rPr lang="ja-JP" altLang="en-US" sz="1400" dirty="0">
                <a:solidFill>
                  <a:schemeClr val="tx1"/>
                </a:solidFill>
              </a:rPr>
              <a:t>速やかに対応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pic>
        <p:nvPicPr>
          <p:cNvPr id="27" name="Picture 28">
            <a:extLst>
              <a:ext uri="{FF2B5EF4-FFF2-40B4-BE49-F238E27FC236}">
                <a16:creationId xmlns:a16="http://schemas.microsoft.com/office/drawing/2014/main" id="{03FFA58D-9293-4BBF-8C43-7CB1DC30CC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44858" y="2084407"/>
            <a:ext cx="822068" cy="1053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3">
            <a:extLst>
              <a:ext uri="{FF2B5EF4-FFF2-40B4-BE49-F238E27FC236}">
                <a16:creationId xmlns:a16="http://schemas.microsoft.com/office/drawing/2014/main" id="{9C057C6B-E712-4160-874D-FE35A91847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68023" y="2099360"/>
            <a:ext cx="1498961" cy="1386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85642297-5D38-4DF2-A931-B9E211D9462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62809" y="2721321"/>
            <a:ext cx="620815" cy="1115317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EE6A369-08ED-477C-9CAD-826F2072B8A4}"/>
              </a:ext>
            </a:extLst>
          </p:cNvPr>
          <p:cNvSpPr txBox="1"/>
          <p:nvPr/>
        </p:nvSpPr>
        <p:spPr>
          <a:xfrm>
            <a:off x="5909821" y="2401822"/>
            <a:ext cx="2098374" cy="277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4000"/>
              </a:lnSpc>
              <a:buClr>
                <a:srgbClr val="000000"/>
              </a:buClr>
              <a:buSzPct val="100000"/>
            </a:pPr>
            <a:r>
              <a:rPr kumimoji="0" lang="en-US" altLang="ja-JP" sz="1600" dirty="0">
                <a:solidFill>
                  <a:srgbClr val="CC0066"/>
                </a:solidFill>
              </a:rPr>
              <a:t>https://</a:t>
            </a:r>
            <a:r>
              <a:rPr kumimoji="0" lang="ja-JP" altLang="en-US" sz="1600" dirty="0">
                <a:solidFill>
                  <a:srgbClr val="CC0066"/>
                </a:solidFill>
              </a:rPr>
              <a:t>ほげ</a:t>
            </a:r>
            <a:r>
              <a:rPr kumimoji="0" lang="en-US" altLang="ja-JP" sz="1600" dirty="0">
                <a:solidFill>
                  <a:srgbClr val="CC0066"/>
                </a:solidFill>
              </a:rPr>
              <a:t>.jp/</a:t>
            </a:r>
            <a:endParaRPr kumimoji="0" lang="ja-JP" altLang="en-US" sz="1600" dirty="0">
              <a:solidFill>
                <a:srgbClr val="CC0066"/>
              </a:solidFill>
            </a:endParaRPr>
          </a:p>
        </p:txBody>
      </p:sp>
      <p:pic>
        <p:nvPicPr>
          <p:cNvPr id="43" name="Picture 28">
            <a:extLst>
              <a:ext uri="{FF2B5EF4-FFF2-40B4-BE49-F238E27FC236}">
                <a16:creationId xmlns:a16="http://schemas.microsoft.com/office/drawing/2014/main" id="{F432C568-7BFF-4381-ABE5-906FA828D8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18893" y="2967999"/>
            <a:ext cx="822068" cy="1053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" name="Text Box 8">
            <a:extLst>
              <a:ext uri="{FF2B5EF4-FFF2-40B4-BE49-F238E27FC236}">
                <a16:creationId xmlns:a16="http://schemas.microsoft.com/office/drawing/2014/main" id="{B113E148-1AE6-4C2D-909B-60BB3A0F7F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0963" y="2062185"/>
            <a:ext cx="2098373" cy="578882"/>
          </a:xfrm>
          <a:prstGeom prst="wedgeRoundRectCallout">
            <a:avLst>
              <a:gd name="adj1" fmla="val 26304"/>
              <a:gd name="adj2" fmla="val -44671"/>
              <a:gd name="adj3" fmla="val 16667"/>
            </a:avLst>
          </a:prstGeom>
          <a:solidFill>
            <a:srgbClr val="FFFF99"/>
          </a:solidFill>
          <a:ln w="57150">
            <a:solidFill>
              <a:srgbClr val="FF66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4400"/>
            <a:r>
              <a:rPr lang="ja-JP" altLang="en-US" sz="1400" dirty="0">
                <a:solidFill>
                  <a:schemeClr val="tx1"/>
                </a:solidFill>
              </a:rPr>
              <a:t>監視プログラムが</a:t>
            </a:r>
            <a:endParaRPr lang="en-US" altLang="ja-JP" sz="1400" dirty="0">
              <a:solidFill>
                <a:schemeClr val="tx1"/>
              </a:solidFill>
            </a:endParaRPr>
          </a:p>
          <a:p>
            <a:pPr algn="ctr" defTabSz="914400"/>
            <a:r>
              <a:rPr lang="ja-JP" altLang="en-US" sz="1400" dirty="0">
                <a:solidFill>
                  <a:schemeClr val="tx1"/>
                </a:solidFill>
              </a:rPr>
              <a:t>数十秒に一度チェック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21486EA-DEFA-4B21-BA9B-55356DA2AE01}"/>
              </a:ext>
            </a:extLst>
          </p:cNvPr>
          <p:cNvSpPr txBox="1"/>
          <p:nvPr/>
        </p:nvSpPr>
        <p:spPr>
          <a:xfrm>
            <a:off x="784814" y="1486089"/>
            <a:ext cx="2661306" cy="2973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74000"/>
              </a:lnSpc>
              <a:buClr>
                <a:srgbClr val="000000"/>
              </a:buClr>
              <a:buSzPct val="100000"/>
            </a:pPr>
            <a:r>
              <a:rPr kumimoji="0" lang="ja-JP" altLang="en-US" sz="1800" dirty="0">
                <a:solidFill>
                  <a:srgbClr val="CC0066"/>
                </a:solidFill>
              </a:rPr>
              <a:t>自社開発の監視システム</a:t>
            </a:r>
            <a:endParaRPr kumimoji="0" lang="ja-JP" altLang="en-US" sz="850" dirty="0">
              <a:solidFill>
                <a:srgbClr val="CC0066"/>
              </a:solidFill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02E6EA98-04EA-4D0A-B03D-9B31620130B7}"/>
              </a:ext>
            </a:extLst>
          </p:cNvPr>
          <p:cNvSpPr txBox="1"/>
          <p:nvPr/>
        </p:nvSpPr>
        <p:spPr>
          <a:xfrm>
            <a:off x="5759720" y="1390642"/>
            <a:ext cx="2287870" cy="7445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/>
            <a:r>
              <a:rPr kumimoji="0" lang="ja-JP" altLang="en-US" sz="1800" dirty="0">
                <a:solidFill>
                  <a:srgbClr val="CC0066"/>
                </a:solidFill>
              </a:rPr>
              <a:t>活監視対象の</a:t>
            </a:r>
            <a:endParaRPr kumimoji="0" lang="en-US" altLang="ja-JP" sz="1800" dirty="0">
              <a:solidFill>
                <a:srgbClr val="CC0066"/>
              </a:solidFill>
            </a:endParaRPr>
          </a:p>
          <a:p>
            <a:pPr algn="ctr" defTabSz="914400"/>
            <a:r>
              <a:rPr kumimoji="0" lang="en-US" altLang="ja-JP" sz="1800" dirty="0">
                <a:solidFill>
                  <a:srgbClr val="CC0066"/>
                </a:solidFill>
              </a:rPr>
              <a:t>Web</a:t>
            </a:r>
            <a:r>
              <a:rPr kumimoji="0" lang="ja-JP" altLang="en-US" sz="1800" dirty="0">
                <a:solidFill>
                  <a:srgbClr val="CC0066"/>
                </a:solidFill>
              </a:rPr>
              <a:t>システム・サーバ</a:t>
            </a:r>
            <a:endParaRPr kumimoji="0" lang="en-US" altLang="ja-JP" sz="1800" dirty="0">
              <a:solidFill>
                <a:srgbClr val="CC0066"/>
              </a:solidFill>
            </a:endParaRPr>
          </a:p>
          <a:p>
            <a:pPr algn="ctr">
              <a:lnSpc>
                <a:spcPct val="74000"/>
              </a:lnSpc>
              <a:buClr>
                <a:srgbClr val="000000"/>
              </a:buClr>
              <a:buSzPct val="100000"/>
            </a:pPr>
            <a:endParaRPr kumimoji="0" lang="ja-JP" altLang="en-US" sz="850" dirty="0">
              <a:solidFill>
                <a:srgbClr val="CC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613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テーマ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857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marL="0" marR="0" indent="0" algn="l" defTabSz="449263" rtl="0" eaLnBrk="1" fontAlgn="base" latinLnBrk="0" hangingPunct="1">
          <a:lnSpc>
            <a:spcPct val="7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ＭＳ Ｐゴシック" pitchFamily="48" charset="-128"/>
          </a:defRPr>
        </a:defPPr>
      </a:lstStyle>
    </a:spDef>
    <a:lnDef>
      <a:spPr bwMode="auto">
        <a:solidFill>
          <a:srgbClr val="00B8FF"/>
        </a:solidFill>
        <a:ln w="2857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 algn="ctr">
          <a:lnSpc>
            <a:spcPct val="74000"/>
          </a:lnSpc>
          <a:buClr>
            <a:srgbClr val="000000"/>
          </a:buClr>
          <a:buSzPct val="100000"/>
          <a:defRPr kumimoji="0" sz="850" dirty="0">
            <a:solidFill>
              <a:srgbClr val="CC0066"/>
            </a:solidFill>
          </a:defRPr>
        </a:defPPr>
      </a:lstStyle>
    </a:txDef>
  </a:objectDefaults>
  <a:extraClrSchemeLst>
    <a:extraClrScheme>
      <a:clrScheme name="Office テーマ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テーマ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51768</TotalTime>
  <Words>122</Words>
  <Application>Microsoft Office PowerPoint</Application>
  <PresentationFormat>画面に合わせる (4:3)</PresentationFormat>
  <Paragraphs>19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ＤＦＧ細丸ゴシック体</vt:lpstr>
      <vt:lpstr>Arial</vt:lpstr>
      <vt:lpstr>Arial Black</vt:lpstr>
      <vt:lpstr>Tahoma</vt:lpstr>
      <vt:lpstr>Times New Roman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tanaka</dc:creator>
  <cp:lastModifiedBy>亨 田中</cp:lastModifiedBy>
  <cp:revision>2500</cp:revision>
  <cp:lastPrinted>2018-06-01T00:21:03Z</cp:lastPrinted>
  <dcterms:modified xsi:type="dcterms:W3CDTF">2019-06-05T00:01:17Z</dcterms:modified>
</cp:coreProperties>
</file>