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69" r:id="rId2"/>
    <p:sldId id="709" r:id="rId3"/>
    <p:sldId id="713" r:id="rId4"/>
    <p:sldId id="714" r:id="rId5"/>
    <p:sldId id="715" r:id="rId6"/>
    <p:sldId id="717" r:id="rId7"/>
    <p:sldId id="718" r:id="rId8"/>
    <p:sldId id="719" r:id="rId9"/>
  </p:sldIdLst>
  <p:sldSz cx="9144000" cy="6858000" type="screen4x3"/>
  <p:notesSz cx="6888163" cy="100203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FFDEBD"/>
    <a:srgbClr val="00007E"/>
    <a:srgbClr val="0066CC"/>
    <a:srgbClr val="FF3300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01" autoAdjust="0"/>
    <p:restoredTop sz="93135" autoAdjust="0"/>
  </p:normalViewPr>
  <p:slideViewPr>
    <p:cSldViewPr snapToGrid="0">
      <p:cViewPr varScale="1">
        <p:scale>
          <a:sx n="89" d="100"/>
          <a:sy n="89" d="100"/>
        </p:scale>
        <p:origin x="-690" y="-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1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688" y="-72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C9B07-C69F-471F-94DC-7F98394DEEE1}" type="datetimeFigureOut">
              <a:rPr kumimoji="1" lang="ja-JP" altLang="en-US" smtClean="0"/>
              <a:t>2015/5/6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CBF62-763C-4013-9E75-C16D6FE1E6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957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1"/>
            <a:ext cx="6888163" cy="100203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96574" tIns="48286" rIns="96574" bIns="48286" anchor="ctr"/>
          <a:lstStyle/>
          <a:p>
            <a:pPr defTabSz="473775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" y="1"/>
            <a:ext cx="6888163" cy="100203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574" tIns="48286" rIns="96574" bIns="48286" anchor="ctr"/>
          <a:lstStyle/>
          <a:p>
            <a:pPr defTabSz="473775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" y="1"/>
            <a:ext cx="6888163" cy="100203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574" tIns="48286" rIns="96574" bIns="48286" anchor="ctr"/>
          <a:lstStyle/>
          <a:p>
            <a:pPr defTabSz="473775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" y="1"/>
            <a:ext cx="6888163" cy="100203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574" tIns="48286" rIns="96574" bIns="48286" anchor="ctr"/>
          <a:lstStyle/>
          <a:p>
            <a:pPr defTabSz="473775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" y="1"/>
            <a:ext cx="6888163" cy="100203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574" tIns="48286" rIns="96574" bIns="48286" anchor="ctr"/>
          <a:lstStyle/>
          <a:p>
            <a:pPr defTabSz="473775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2" y="1"/>
            <a:ext cx="6888163" cy="100203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574" tIns="48286" rIns="96574" bIns="48286" anchor="ctr"/>
          <a:lstStyle/>
          <a:p>
            <a:pPr defTabSz="473775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6428" cy="499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5051" tIns="49427" rIns="95051" bIns="49427" numCol="1" anchor="t" anchorCtr="0" compatLnSpc="1">
            <a:prstTxWarp prst="textNoShape">
              <a:avLst/>
            </a:prstTxWarp>
          </a:bodyPr>
          <a:lstStyle>
            <a:lvl1pPr defTabSz="473775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70679" algn="l"/>
                <a:tab pos="946003" algn="l"/>
                <a:tab pos="1421325" algn="l"/>
                <a:tab pos="1893553" algn="l"/>
                <a:tab pos="2371973" algn="l"/>
                <a:tab pos="2845748" algn="l"/>
                <a:tab pos="3321072" algn="l"/>
                <a:tab pos="3794847" algn="l"/>
                <a:tab pos="4268623" algn="l"/>
                <a:tab pos="4742398" algn="l"/>
                <a:tab pos="5216174" algn="l"/>
                <a:tab pos="5688400" algn="l"/>
                <a:tab pos="6163724" algn="l"/>
                <a:tab pos="6639047" algn="l"/>
                <a:tab pos="7114372" algn="l"/>
                <a:tab pos="7591243" algn="l"/>
                <a:tab pos="8065018" algn="l"/>
                <a:tab pos="8538793" algn="l"/>
                <a:tab pos="9012569" algn="l"/>
                <a:tab pos="9487891" algn="l"/>
              </a:tabLst>
              <a:defRPr kumimoji="0" sz="1200" b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901994" y="0"/>
            <a:ext cx="2976427" cy="499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5051" tIns="49427" rIns="95051" bIns="49427" numCol="1" anchor="t" anchorCtr="0" compatLnSpc="1">
            <a:prstTxWarp prst="textNoShape">
              <a:avLst/>
            </a:prstTxWarp>
          </a:bodyPr>
          <a:lstStyle>
            <a:lvl1pPr algn="r" defTabSz="473775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70679" algn="l"/>
                <a:tab pos="946003" algn="l"/>
                <a:tab pos="1421325" algn="l"/>
                <a:tab pos="1893553" algn="l"/>
                <a:tab pos="2371973" algn="l"/>
                <a:tab pos="2845748" algn="l"/>
                <a:tab pos="3321072" algn="l"/>
                <a:tab pos="3794847" algn="l"/>
                <a:tab pos="4268623" algn="l"/>
                <a:tab pos="4742398" algn="l"/>
                <a:tab pos="5216174" algn="l"/>
                <a:tab pos="5688400" algn="l"/>
                <a:tab pos="6163724" algn="l"/>
                <a:tab pos="6639047" algn="l"/>
                <a:tab pos="7114372" algn="l"/>
                <a:tab pos="7591243" algn="l"/>
                <a:tab pos="8065018" algn="l"/>
                <a:tab pos="8538793" algn="l"/>
                <a:tab pos="9012569" algn="l"/>
                <a:tab pos="9487891" algn="l"/>
              </a:tabLst>
              <a:defRPr kumimoji="0" sz="1200" b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20490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5038" y="752475"/>
            <a:ext cx="5010150" cy="37576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917449" y="4759441"/>
            <a:ext cx="5043525" cy="45063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5051" tIns="49427" rIns="95051" bIns="49427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0" y="9518882"/>
            <a:ext cx="2976428" cy="499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5051" tIns="49427" rIns="95051" bIns="49427" numCol="1" anchor="b" anchorCtr="0" compatLnSpc="1">
            <a:prstTxWarp prst="textNoShape">
              <a:avLst/>
            </a:prstTxWarp>
          </a:bodyPr>
          <a:lstStyle>
            <a:lvl1pPr defTabSz="473775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70679" algn="l"/>
                <a:tab pos="946003" algn="l"/>
                <a:tab pos="1421325" algn="l"/>
                <a:tab pos="1893553" algn="l"/>
                <a:tab pos="2371973" algn="l"/>
                <a:tab pos="2845748" algn="l"/>
                <a:tab pos="3321072" algn="l"/>
                <a:tab pos="3794847" algn="l"/>
                <a:tab pos="4268623" algn="l"/>
                <a:tab pos="4742398" algn="l"/>
                <a:tab pos="5216174" algn="l"/>
                <a:tab pos="5688400" algn="l"/>
                <a:tab pos="6163724" algn="l"/>
                <a:tab pos="6639047" algn="l"/>
                <a:tab pos="7114372" algn="l"/>
                <a:tab pos="7591243" algn="l"/>
                <a:tab pos="8065018" algn="l"/>
                <a:tab pos="8538793" algn="l"/>
                <a:tab pos="9012569" algn="l"/>
                <a:tab pos="9487891" algn="l"/>
              </a:tabLst>
              <a:defRPr kumimoji="0" sz="1200" b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901994" y="9518882"/>
            <a:ext cx="2976427" cy="499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5051" tIns="49427" rIns="95051" bIns="49427" numCol="1" anchor="b" anchorCtr="0" compatLnSpc="1">
            <a:prstTxWarp prst="textNoShape">
              <a:avLst/>
            </a:prstTxWarp>
          </a:bodyPr>
          <a:lstStyle>
            <a:lvl1pPr algn="r" defTabSz="473775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70679" algn="l"/>
                <a:tab pos="946003" algn="l"/>
                <a:tab pos="1421325" algn="l"/>
                <a:tab pos="1893553" algn="l"/>
                <a:tab pos="2371973" algn="l"/>
                <a:tab pos="2845748" algn="l"/>
                <a:tab pos="3321072" algn="l"/>
                <a:tab pos="3794847" algn="l"/>
                <a:tab pos="4268623" algn="l"/>
                <a:tab pos="4742398" algn="l"/>
                <a:tab pos="5216174" algn="l"/>
                <a:tab pos="5688400" algn="l"/>
                <a:tab pos="6163724" algn="l"/>
                <a:tab pos="6639047" algn="l"/>
                <a:tab pos="7114372" algn="l"/>
                <a:tab pos="7591243" algn="l"/>
                <a:tab pos="8065018" algn="l"/>
                <a:tab pos="8538793" algn="l"/>
                <a:tab pos="9012569" algn="l"/>
                <a:tab pos="9487891" algn="l"/>
              </a:tabLst>
              <a:defRPr kumimoji="0" sz="1200" b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4915426-2929-48C1-9A01-B7B1F1E7E9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633667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3AE29-8179-48F9-A581-1258DEA8D9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367F2-2926-4374-AF28-74071FB1FD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83363" y="298450"/>
            <a:ext cx="2035175" cy="58435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4663" y="298450"/>
            <a:ext cx="5956300" cy="58435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7CAD1-024D-4F2E-BF05-BD9BE6874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4663" y="298450"/>
            <a:ext cx="8143875" cy="45561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5061-3286-44EB-96AC-844A252F7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74663" y="298450"/>
            <a:ext cx="8143875" cy="58435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D0A65-B3F0-42A5-A41F-0A5429EACD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DF3F8-389F-46D4-97A2-1BD30BB571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C80E7-AB5A-4BE9-8F2E-90BC9F218F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74663" y="882650"/>
            <a:ext cx="3995737" cy="525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22800" y="882650"/>
            <a:ext cx="3995738" cy="525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FA1C-C0DB-459A-BFC4-515DDEA513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0830-7AD5-4FAE-82CD-76E175E749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9F884-FD48-4F67-B6E8-DF99FDC848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F035-F3A3-4B69-94EF-EC619106EA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E5066-F425-486A-BDAF-5E89E8785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74663" y="298450"/>
            <a:ext cx="81438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マスタ</a:t>
            </a:r>
            <a:r>
              <a:rPr lang="en-GB" altLang="ja-JP" smtClean="0"/>
              <a:t> </a:t>
            </a:r>
            <a:r>
              <a:rPr lang="ja-JP" altLang="en-GB" smtClean="0"/>
              <a:t>タイトルの書式設定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4663" y="882650"/>
            <a:ext cx="8143875" cy="525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マスタ</a:t>
            </a:r>
            <a:r>
              <a:rPr lang="en-GB" altLang="ja-JP" smtClean="0"/>
              <a:t> </a:t>
            </a:r>
            <a:r>
              <a:rPr lang="ja-JP" altLang="en-GB" smtClean="0"/>
              <a:t>テキストの書式設定</a:t>
            </a:r>
            <a:endParaRPr lang="en-GB" altLang="ja-JP" smtClean="0"/>
          </a:p>
          <a:p>
            <a:pPr lvl="1"/>
            <a:r>
              <a:rPr lang="ja-JP" altLang="en-GB" smtClean="0"/>
              <a:t>第</a:t>
            </a:r>
            <a:r>
              <a:rPr lang="en-GB" altLang="ja-JP" smtClean="0"/>
              <a:t> 2 </a:t>
            </a:r>
            <a:r>
              <a:rPr lang="ja-JP" altLang="en-GB" smtClean="0"/>
              <a:t>レベル</a:t>
            </a:r>
            <a:endParaRPr lang="en-GB" altLang="ja-JP" smtClean="0"/>
          </a:p>
          <a:p>
            <a:pPr lvl="2"/>
            <a:r>
              <a:rPr lang="ja-JP" altLang="en-GB" smtClean="0"/>
              <a:t>第</a:t>
            </a:r>
            <a:r>
              <a:rPr lang="en-GB" altLang="ja-JP" smtClean="0"/>
              <a:t> 3 </a:t>
            </a:r>
            <a:r>
              <a:rPr lang="ja-JP" altLang="en-GB" smtClean="0"/>
              <a:t>レベル</a:t>
            </a:r>
            <a:endParaRPr lang="en-GB" altLang="ja-JP" smtClean="0"/>
          </a:p>
          <a:p>
            <a:pPr lvl="3"/>
            <a:r>
              <a:rPr lang="ja-JP" altLang="en-GB" smtClean="0"/>
              <a:t>第</a:t>
            </a:r>
            <a:r>
              <a:rPr lang="en-GB" altLang="ja-JP" smtClean="0"/>
              <a:t> 4 </a:t>
            </a:r>
            <a:r>
              <a:rPr lang="ja-JP" altLang="en-GB" smtClean="0"/>
              <a:t>レベル</a:t>
            </a:r>
            <a:endParaRPr lang="en-GB" altLang="ja-JP" smtClean="0"/>
          </a:p>
          <a:p>
            <a:pPr lvl="4"/>
            <a:r>
              <a:rPr lang="ja-JP" altLang="en-GB" smtClean="0"/>
              <a:t>第</a:t>
            </a:r>
            <a:r>
              <a:rPr lang="en-GB" altLang="ja-JP" smtClean="0"/>
              <a:t> 5 </a:t>
            </a:r>
            <a:r>
              <a:rPr lang="ja-JP" altLang="en-GB" smtClean="0"/>
              <a:t>レベル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6443663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ＤＦＧ細丸ゴシック体" pitchFamily="48" charset="0"/>
              <a:buNone/>
              <a:defRPr kumimoji="0" sz="1000" b="0">
                <a:solidFill>
                  <a:srgbClr val="000000"/>
                </a:solidFill>
                <a:latin typeface="ＤＦＧ細丸ゴシック体" pitchFamily="4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5E57811-95BD-47F6-B405-E652452B7E7C}" type="datetime1">
              <a:rPr lang="ja-JP" altLang="en-US"/>
              <a:pPr>
                <a:defRPr/>
              </a:pPr>
              <a:t>2015/5/6</a:t>
            </a:fld>
            <a:r>
              <a:rPr lang="en-GB" altLang="ja-JP"/>
              <a:t>03/06/07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417763" y="6443663"/>
            <a:ext cx="4278312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ＤＦＧ細丸ゴシック体" pitchFamily="48" charset="0"/>
              <a:buNone/>
              <a:defRPr kumimoji="0" sz="1000" b="0">
                <a:solidFill>
                  <a:srgbClr val="000000"/>
                </a:solidFill>
                <a:latin typeface="ＤＦＧ細丸ゴシック体" pitchFamily="4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719888" y="6443663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ＤＦＧ細丸ゴシック体" pitchFamily="4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0" sz="1000" b="0">
                <a:solidFill>
                  <a:srgbClr val="000000"/>
                </a:solidFill>
                <a:latin typeface="ＤＦＧ細丸ゴシック体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6A5537C0-5238-4077-8723-AC6A17C393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98463" y="725488"/>
            <a:ext cx="8313737" cy="1587"/>
          </a:xfrm>
          <a:prstGeom prst="line">
            <a:avLst/>
          </a:prstGeom>
          <a:noFill/>
          <a:ln w="3816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ja-JP" altLang="en-US" sz="2400" b="0"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98463" y="6313488"/>
            <a:ext cx="8313737" cy="1587"/>
          </a:xfrm>
          <a:prstGeom prst="line">
            <a:avLst/>
          </a:prstGeom>
          <a:noFill/>
          <a:ln w="3816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ja-JP" altLang="en-US" sz="2400" b="0">
              <a:latin typeface="Times New Roman" pitchFamily="16" charset="0"/>
              <a:ea typeface="ＭＳ Ｐゴシック" pitchFamily="4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2pPr>
      <a:lvl3pPr algn="l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3pPr>
      <a:lvl4pPr algn="l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4pPr>
      <a:lvl5pPr algn="l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5pPr>
      <a:lvl6pPr marL="457200" algn="l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6pPr>
      <a:lvl7pPr marL="914400" algn="l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7pPr>
      <a:lvl8pPr marL="1371600" algn="l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8pPr>
      <a:lvl9pPr marL="1828800" algn="l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9pPr>
    </p:titleStyle>
    <p:bodyStyle>
      <a:lvl1pPr marL="333375" indent="-333375" algn="l" defTabSz="449263" rtl="0" eaLnBrk="0" fontAlgn="base" hangingPunct="0">
        <a:lnSpc>
          <a:spcPct val="7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33425" indent="-276225" algn="l" defTabSz="449263" rtl="0" eaLnBrk="0" fontAlgn="base" hangingPunct="0">
        <a:lnSpc>
          <a:spcPct val="74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7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74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74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2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74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2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74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2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74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2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74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4293959" y="4696488"/>
            <a:ext cx="2155825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kumimoji="0" lang="en-GB" altLang="ja-JP" sz="1200" dirty="0">
                <a:solidFill>
                  <a:srgbClr val="000000"/>
                </a:solidFill>
                <a:latin typeface="Arial Black" pitchFamily="34" charset="0"/>
              </a:rPr>
              <a:t>Digital Farm inc.</a:t>
            </a:r>
          </a:p>
          <a:p>
            <a:pPr marL="342900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kumimoji="0" lang="ja-JP" altLang="en-GB" sz="1200" dirty="0">
                <a:solidFill>
                  <a:srgbClr val="000000"/>
                </a:solidFill>
              </a:rPr>
              <a:t>株式会社デジタルファーム</a:t>
            </a:r>
          </a:p>
          <a:p>
            <a:pPr marL="342900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kumimoji="0" lang="ja-JP" altLang="en-US" sz="800" b="0" dirty="0" smtClean="0">
                <a:solidFill>
                  <a:srgbClr val="000000"/>
                </a:solidFill>
              </a:rPr>
              <a:t>・本社</a:t>
            </a:r>
            <a:endParaRPr kumimoji="0" lang="en-US" altLang="ja-JP" sz="800" b="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kumimoji="0" lang="ja-JP" altLang="en-US" sz="800" b="0" dirty="0" smtClean="0">
                <a:solidFill>
                  <a:srgbClr val="000000"/>
                </a:solidFill>
              </a:rPr>
              <a:t>札幌市東区</a:t>
            </a:r>
            <a:r>
              <a:rPr kumimoji="0" lang="ja-JP" altLang="en-US" sz="800" b="0" dirty="0">
                <a:solidFill>
                  <a:srgbClr val="000000"/>
                </a:solidFill>
              </a:rPr>
              <a:t>北</a:t>
            </a:r>
            <a:r>
              <a:rPr kumimoji="0" lang="en-US" altLang="ja-JP" sz="800" b="0" dirty="0">
                <a:solidFill>
                  <a:srgbClr val="000000"/>
                </a:solidFill>
              </a:rPr>
              <a:t>41</a:t>
            </a:r>
            <a:r>
              <a:rPr kumimoji="0" lang="ja-JP" altLang="en-US" sz="800" b="0" dirty="0">
                <a:solidFill>
                  <a:srgbClr val="000000"/>
                </a:solidFill>
              </a:rPr>
              <a:t>条東</a:t>
            </a:r>
            <a:r>
              <a:rPr kumimoji="0" lang="en-US" altLang="ja-JP" sz="800" b="0" dirty="0">
                <a:solidFill>
                  <a:srgbClr val="000000"/>
                </a:solidFill>
              </a:rPr>
              <a:t>6</a:t>
            </a:r>
            <a:r>
              <a:rPr kumimoji="0" lang="ja-JP" altLang="en-US" sz="800" b="0" dirty="0">
                <a:solidFill>
                  <a:srgbClr val="000000"/>
                </a:solidFill>
              </a:rPr>
              <a:t>丁目</a:t>
            </a:r>
            <a:r>
              <a:rPr kumimoji="0" lang="en-US" altLang="ja-JP" sz="800" b="0" dirty="0" smtClean="0">
                <a:solidFill>
                  <a:srgbClr val="000000"/>
                </a:solidFill>
              </a:rPr>
              <a:t>3-33-1</a:t>
            </a:r>
          </a:p>
          <a:p>
            <a:pPr marL="342900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kumimoji="0" lang="ja-JP" altLang="en-US" sz="800" b="0" dirty="0" smtClean="0">
                <a:solidFill>
                  <a:srgbClr val="000000"/>
                </a:solidFill>
              </a:rPr>
              <a:t>・</a:t>
            </a:r>
            <a:r>
              <a:rPr kumimoji="0" lang="ja-JP" altLang="en-US" sz="800" b="0" dirty="0">
                <a:solidFill>
                  <a:srgbClr val="000000"/>
                </a:solidFill>
              </a:rPr>
              <a:t>東京オフィス</a:t>
            </a:r>
          </a:p>
          <a:p>
            <a:pPr marL="342900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kumimoji="0" lang="ja-JP" altLang="en-US" sz="800" b="0" dirty="0">
                <a:solidFill>
                  <a:srgbClr val="000000"/>
                </a:solidFill>
              </a:rPr>
              <a:t>東京都港区白金</a:t>
            </a:r>
            <a:r>
              <a:rPr kumimoji="0" lang="en-US" altLang="ja-JP" sz="800" b="0" dirty="0">
                <a:solidFill>
                  <a:srgbClr val="000000"/>
                </a:solidFill>
              </a:rPr>
              <a:t>2</a:t>
            </a:r>
            <a:r>
              <a:rPr kumimoji="0" lang="ja-JP" altLang="en-US" sz="800" b="0" dirty="0">
                <a:solidFill>
                  <a:srgbClr val="000000"/>
                </a:solidFill>
              </a:rPr>
              <a:t>丁目</a:t>
            </a:r>
            <a:r>
              <a:rPr kumimoji="0" lang="en-US" altLang="ja-JP" sz="800" b="0" dirty="0">
                <a:solidFill>
                  <a:srgbClr val="000000"/>
                </a:solidFill>
              </a:rPr>
              <a:t>5</a:t>
            </a:r>
            <a:r>
              <a:rPr kumimoji="0" lang="ja-JP" altLang="en-US" sz="800" b="0" dirty="0">
                <a:solidFill>
                  <a:srgbClr val="000000"/>
                </a:solidFill>
              </a:rPr>
              <a:t>番</a:t>
            </a:r>
            <a:r>
              <a:rPr kumimoji="0" lang="en-US" altLang="ja-JP" sz="800" b="0" dirty="0">
                <a:solidFill>
                  <a:srgbClr val="000000"/>
                </a:solidFill>
              </a:rPr>
              <a:t>12-1309</a:t>
            </a:r>
            <a:endParaRPr kumimoji="0" lang="ja-JP" altLang="en-GB" sz="800" b="0" dirty="0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2072" y="4698075"/>
            <a:ext cx="1076325" cy="75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57388" y="1765300"/>
            <a:ext cx="8243712" cy="2921000"/>
          </a:xfrm>
          <a:prstGeom prst="rect">
            <a:avLst/>
          </a:prstGeom>
          <a:noFill/>
          <a:ln w="9360">
            <a:solidFill>
              <a:srgbClr val="C0C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ja-JP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多言語サイト、ここに気をつけて！</a:t>
            </a:r>
            <a:endParaRPr lang="en-US" altLang="ja-JP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ja-JP" alt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－制作時の落とし穴と対策－</a:t>
            </a:r>
            <a:endParaRPr lang="en-US" altLang="ja-JP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ja-JP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0" name="AutoShape 2" descr="data:image/jpeg;base64,/9j/4AAQSkZJRgABAQAAAQABAAD/2wCEAAkGBhMRERQUExQWFRMVFx4XGBYXFRwcIBkiHB0VHxscHx0YHCYeHBwvGRggIS8gIycpLCwsGB81NTAqNScrLSkBCQoKDgwOGg8PGiklHiQqNS40LykqMDQuNTUpKSkwLik1NS4pLTArLjU1KjQtNSsqLSwtLi0qNSowNDQsNTUvKf/AABEIAIQAeAMBIgACEQEDEQH/xAAcAAADAAMBAQEAAAAAAAAAAAAABQYDBAcCAQj/xABAEAABAgMFBQQIAwcEAwAAAAABAgMABBEFEiExQQYTUWFxIoGRoQcUIzJCscHRUuHwFTNicpKywkNTgqIlRPH/xAAaAQACAwEBAAAAAAAAAAAAAAAEBQADBgEC/8QANhEAAQMCAwYDBgUFAQAAAAAAAQIDEQAhBDFBBRITUWFxgaGxIjKRwdHwFDNCYuEjUpKy8Qb/2gAMAwEAAhEDEQA/AO4wQQRKlEEEESpRBBBEqUQQQRKlEEEa09aLbIqtVOA1PQR5UoJEqMCupSVGBWzC60rdaYwJqr8Iz7+EJ3LWmJolLCShGqvudOgxhdPJYkEb+YWl0n92hJ99Xfpzy+UBcd18hOGTM6nL+aLLTTAKsQqI0GdbqpyYmgVXgywM1VoPHM+QjLZhcl5lLRXfQ4KjPnQ45ZRP2xOqnpqzpcgBJQmYdSnLEXqdKD/tFNZPtpt53RHZT8vkD4xH8IWFNkqJcUfIZ+FcYxYfDgCQEJHmaooIIIPoSiCCCJUogggiVKI1J+1G2RVaqcBqe6Ftt7Rbs7trtOHDjTlzPKFE3s+5u1OuOAuAXlJONOp48oXv4tQlLIkjM6CjmcMDBdMA5czWWd2xWrBpISOJxP2+cZDITS2ytbxSq6VBFaYc6ZQvYpKtodKN5MPKuS7XEn4jwAzJ0HWHM9Zr4ZCEqC3FkF5daEk8BogZU4DrA6GHVsl98kzkketquU80l4MsgCMyfSpuWmH1KohThVwCj9422rGecd9teSKXlrXoOuUKtqtpvU21S8oSXRTfvge4TkkHQ/LrkttnaZ42PLoUtRW8tYUompUhBOZ4VIHdBeG2CtaEKdUbnKg8RtxCFrS0nIZ03m1TFpLDEmFNyCDdU7W7vMe0a5q5Ad8RW2U9vZty7+6bO6bGiUowAHhWOgbHPTbUrfcQGZZhhRQk+84r3r5riBnwz1iORY5XY6nwKq9aqcNLoT/cY1GH3W1boAgWEdfnas1iN5xO8Zk3M9Plem3o5fU49MTK82ZdKE8sAB5I846BsizRi9qtRP0+kRmx9kOyshMKeQWy8pISFYEgcsxmc4v7CRSXaH8IPjjCLGqC8fAySn1p5gklGBk5qVW/BBBHqu0QQQRKlEI9obaLfsm8XVcNK/WN+1rRDDZWc8kjiYjpq0xJS6px3tPOEhlJ1J+Lp9OsCPFbrgw7XvHM8hRLYQ0gvu+6PM1nCvVloZbAcn3sgcQynVaug8YZvsUO7WVBhob15xf+ocySeGGXLkIgFWq/ZzCZg0VOTt5ZWsVKEC7Sg4kmvAADhDvau0nXWJOQSoqfmUoLqjnQ0OPfU9EwyOzUpQlpFkzfrGfh60tG0VFanViVRYcpy8fSls7tWpKlWgUgqWSzJoVkhCffcpxxA6k8IY2BbTjVkzU2tZU84tVFE417KE06HIRK7aJClq3eEvKlMsjmaKKj1qkk90btqTN2wpVA/wBR1RP/ABKz86Q1LSSlIAzI+GcfetKg6oLUScgfjlP3pSOWtBv1UsqUQt59K3F0rdQgGnU3lE05Qz9IAbZfYYbxaYZTQE53iVEnmaiPL2xbjnqaWGlFTjAccVoLylYknAdmmHKLK35KQYfXMvnfOdkJbPuougACmpw1r0jj2KaZUFE5zbUmwFdZwzrqSkDKL6RcmsNhTE5acvNrdUGkLQGmhQhABNVq4qoABXrG5J2oxZssmXaWHCkklxdAKk1JA1/WMRFu7ezE0bjdUN5BKR9BCQ2NMrxKFE8VHHzML3m1rEOLS0k6GJ9QB50e06hBltCnVC03j5k+VWU/tY24qrjwUeVSB0AFBF3sjtGzNMhLSqqbACk5EcDjpHC37KdR7zagONK/KNjZ63Fycwh5GhopP4knNJ/WdI5h9jsJCnGXConqCPIfOo/th9RCHmwkDoQfP6V+ioI15CdQ82hxBqhaQoHr9Y+wMRFqNBm4rK46EglRAA1JhM/tMkm4whTquWA8YXT6vWJhxK1EMspJNP4cz1+0S7G3CpiYalZJG5aWsBS/jUK1Uf4cAeJ6QMyl/FlXC9lAzOtuVXPLZwoTxLqOQ71QnezT4S92Et9pQpQJGvjxiXaV+2LUA/8AVYyGl1J/yV5dIfek62xLMKbQfazOBI0QnA+OXeYTWbKTUnJMNyqFeszqrylhNd2kUuitKDBVanKpg/Z2ELDanCZWowCeXP4UBtDFB9xLYHspEkDny+NanpefrONp0Q0PNSvpGfZucK3J201jBlBS0DoSKJHcmg/5Qs9JjS/XkoJK1hltJIGKjQ1NBxMW0tss2iy2pd5ZaCiHHae8ontFI55DXKGLjiGsOjeP/NaXttrdxC90ZeulQStlJ1co0vFSHnLyGk4klQPtFUwGA1OukVjWyjaJSWbnlULJWrctmpVfIIBIyoBpxzhpN7TEIDUuLiEgJBOdAKCnDCEa1kmpJJOZMZvG/wDoCfZZGudaHB7BSPadOmVb1q7TlLVE+yZQmgSnOgwAr5UiIZknJ1d9dUtfCPt94bz8oX3EoP7pHaV/EdB4YnrFfshZ6CpSyBRsCg0GePcBAOGxK0kbpl5ep/SOnU59qMxGGSud4Q0jQfqPXoMu9YbB2EupFRu08AKqPUnKKRjZiXT8F48VEmIe2fTDdcKZdpKkA0vrJ7XMAUoOpi9s61b8u068AypaQSlRyJ0xhsvZwZHEdEk6qMmlyNocY8NowBokQK9/sVj/AGkeEIre9HEpMpN1O6c0WjjzGREP0WqyrJxH9QjaBrHplSUK3moB6Vx5Klp3XZI61F+j0OypdkXx2m/aNnRSCaEpPC9/dBFe7KJUtCyO0itD1FCOh+ggi51e+re51S0jhp3eVQcxMXZGfd1Um7/UTX+6JL0WsBVoJJyQhavKn1imtcf+Km/50/NEc7si11S+9KfecaU0DwvUqfAHxi/YiCrAQMzNC7ZcCccCchFUxJta1+LIV4No+/8AlFjP7RulxQaVRFaJAA0wwhJ6P7MUxJuv3TvZghpoUxu8R1Nf6RFrZFhol0FxyhWBUnRPTnzhftdS3XgwyYSkXNMNkoQ00X3RKlGwrwENhXrC2w2+sBN5QvLw0SnT9VjzfY3gLqRU6vKqr+kVCR1pCGbt1aibnYB1HvHqo49woIUzMylCSpZoOJ/WJhG5jy4oJSN7v9+kU6bwSW0lSjujp9+s10wSLRH7tBH8o+0c/wBuNopNiqGUhUxrcPZT/NoTyHlEpb2263UJZYKm2UihxoVk5k0yHARLxr8NstLqQrEIHaslidqqbUU4dR71a7NzxdaN41UFGvfiP1yigs+0lsqvIpjgQcj1iL2as+ZSreBle5OClFNBTQ1OePCKqMltnD/hcYS2bG4jTp0+lanZD/4rCAOC4sZ16/etbDKpdtd9uUZS5neoTQ8QCaCPk5PLdVeWoqPy6DSMEELXsW8/+YonvTJnCss/lpA7URsylpONHsLI5aeGUa0EUJUUmUmKvKQoQRVjY+1IcIQ4AlRwB0P2MfYjk5jrBDdjabgTChPWlb2z0FUpMU1tOVrK2k1wBWO4k/QREbEbIiZUXn+zKtYqP4yPhH18NY6VariWJlZWCWn2ylVPA/rnE1tLaaRLFplNxhtFEp46VPPGHOF2h+FZOGT75VA8TnSfFbP/ABLoxCvcCZPgMqtLIAc9uoBKALrScglI14VNPARo2vtC07Vqqgg5uJ+2oiE2ftpxLPqjhNTdW2a4FFCbvia//IYXxWlRXOkLMe8vDq4KbzcnnOv3llpTLAtofTxTbSOUafeedM0WC6ojd0Wk5LScO+uIPIxIK2PtCccJ3RSkEgFZupAroDietI6hscxRkq/Eo+WEN5ycS0grWaAefIc4O2WEYVHHAEka6dqC2kFYpXBJMA6a964szsOUqKXVEqBoUpH1/KKjZ/YpO8T7EpRWpUocNO1xjam9oXlqJCigHRNB55mNnZuaXv7ylKKQk3iSTSuWfOAF7RcxLwStxRTOWQ8s/GjUbPawzRUhtIMZ5nzyp7tS4Eyq+GA8x9BHLZC0SGWD+Ndzuqr8orvSfbVxrdJOP1VgB4VPfHP5d0bxlFewwkqWeeZ86CGK8OMQFKIkA/6pV81Ad6AGILCkpBgkf7KT8kk9qpUzALikfhAJ76/aMiHQQCDgconWrRKWXnzgp1V1A6Cg+vhG/Up9WZ1wUrokff5Qne2cUGPD/FMr+BtTVnaAWJ8f8lQj4i9NYI0mpq8+sD3W00PUmvkBChq0FLm0LFd2SW086DE+JilnZ7jm9pup3vKQO5F+1WvY9tvd1lW75wT2BtVdZbN95tPFQ8jU/KCGux8pedK9EDzP5Vj5DHZjALRUoZmg9oPEObqTkK39vrPcclFqaNHGu2KDMD3h4Y90cyRJvzDI9ukoWMQU+WHOO4kRyq27L/Z80U5Sz5vNnRCtUfbu5w0eSoNlbKU76TN0gkx3GYzFK2ykuBLxO4oRZRAE9jkcjSraBtKG0KBo4gi5xOWEYW7MeFJitX63rh90j8BHSCTcDk2ventoNG06deusOZqYShJqtKOBP21hUp97CBthIlRuSRMhV90c08+ZypilhrFFb6jCRYAGIKbbx5K5chnWxZ21zj1SlZQoYFsYBPIDhDO0J1b0u2paiSFqSfAEZcqxDdl26orDUxUhKgKXxoSNKxS7PbSMtgsz6CglQUF5oNBTTEfLpHtzAuOLUlom/wCkk2g5j+4WzFxqK8t45DaQp0ZfqAF7a/2nobHQ1klZZTiglOZ8ANSeAiivtyrV9XupxQDgXFf7iuCRoOHWNmcn5VlguNhCkUreSRd5XlcK/DmeEck2p2sXNrOJufPu0HKPeC2U4XNxOepiw+p6fG2fnG7UbSjeOWg1P0HX4Xy1to7dVMvFVTQE0PE6n7QtacNLtaBRxPT6axhj7G5awyGWw2gWH3Peb96w7uJW64XFm5+4+Fu1NmHw44muDDIrTkP8iYzys+486tTY9osXQdG06nr+cYbPsRxxPbO7arUk4V8frxh5LTCGAAhNGgooWvUKBpU8ucZzGvMtkoZAWqIA0GpnmonMZnLvocEy8sBTx3EzJOp0EckgZHTPsum5RyWG7C/ZOkArIxSdfEQ1m7IJQ0GiElo1BP5c8Y3ptlC0KC6XCMfvCWybXCGV3jeQ2bqDqrOg/XGEqcRiMU0HWx7aVXtZW8N0HqYtHK/OnKsOxhnS04fYULXund9ojtrPO3Km9jWpPomGpdt1slxV5QDYNEilSSRlQQRV7A7NqaSqZfHt3tD8CdE8jqe6PsOweGhKITIF4AienTTzpTu8RRXKoJtJMx9daro0LbsZubZU06KpVrqk6EcxG/BHgEgyKtIChBrhVp2CuWmw3NKKARREwK0w9xZ46BQzEepWYS6psvAoczQ5SgcANMKihjtFpWU1MouPIStOdCMuYOYPSNe0tnJeYZDLjYLaRRIGBRwukZRe+tt9ASQQoWkafwdRlQzLbjKyUkEG8HX+Roc645My7qApSk0ou8VE1vmtGwOCRHoTakhYJDoKkoG8pdKsb9DoNIpbW2MmpYENj1uX/CffSP8ALu8BE+pxlyjd8sgUCmVJCcjXXI1gBxK0j+ogFM5pBIgQeqgbRFhBiYAgtBST/TUQqMlETNx0SRfqZExJM+XrFYUpKDebcWL11KqjDrGmNnGzduvjt1u1TnTPWGVpyK1rW4kYoSndkY1IJKvKNAyrouqCCQylFDka+8qg1zpHMNiXi2Cl8gxcEgwSP3Ta6RnNjrUxOGaCyFMSOYBEgH9sXso5RcaV8ZsFjebsvEr/AAgU7q4xnbdl20BbKATfuFTlezzPAdI9yxcRcbShVQslSrgIUkmtbxyNI8y1nrbSlSloTeTdUlYGAxIJqaKNYjjxXPGdJFoG973vTZKcjEjPkTpXW2giOC0BnJ3cvdi6lZiYOXMDWvk/aBv4kLbWgezGIVjRV0/iBxj5ZzSglZ3g3RNSXE1SoHzCsKERlstqq6S7a5h2qsUJuoTep3AYRaWL6OlLIcnlBZGIYR7g6n4v1nFqWYRwwN1NrkCTHJJGcfqMeQisuyvfJ3lXsDYTzVOX7RPmZgn5xC0KReLbDaLyQa3nsaJAr8NfAAxW+jvYRVETEyMB2mmiNT8ah8h3xdzuz0u8Wy40hRa9zD3eVBhTllhDGDA6htrhtCNTOfeeZ1PhQ3AUt3iOmeUZdo5DQeNEEEEDUXRBBBEqUQQQRKlEaFp2FLzIo80hfMjEdDmIII6CQZFcIBEGpW1fRxKtpKmlPNckOYf9gYg7Q3jSylLztBxUPtBBDDDJS9+YAe4BpZilFn8skdjFMrBsgzJo4+8B/CsD/GLmQ9G8kiilIU6ri6sq8sB5QQRW+eEqG7drelW4ccVMuX739apZaVQ2kJQlKEjIJAA8BGWCCAqPyogggiVKIIIIlS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2292" name="AutoShape 4" descr="data:image/jpeg;base64,/9j/4AAQSkZJRgABAQAAAQABAAD/2wCEAAkGBhMRERQUExQWFRMVFx4XGBYXFRwcIBkiHB0VHxscHx0YHCYeHBwvGRggIS8gIycpLCwsGB81NTAqNScrLSkBCQoKDgwOGg8PGiklHiQqNS40LykqMDQuNTUpKSkwLik1NS4pLTArLjU1KjQtNSsqLSwtLi0qNSowNDQsNTUvKf/AABEIAIQAeAMBIgACEQEDEQH/xAAcAAADAAMBAQEAAAAAAAAAAAAABQYDBAcCAQj/xABAEAABAgMFBQQIAwcEAwAAAAABAgMABBEFEiExQQYTUWFxIoGRoQcUIzJCscHRUuHwFTNicpKywkNTgqIlRPH/xAAaAQACAwEBAAAAAAAAAAAAAAAEBQADBgEC/8QANhEAAQMCAwYDBgUFAQAAAAAAAQIDEQAhBDFBBRITUWFxgaGxIjKRwdHwFDNCYuEjUpKy8Qb/2gAMAwEAAhEDEQA/AO4wQQRKlEEEESpRBBBEqUQQQRKlEEEa09aLbIqtVOA1PQR5UoJEqMCupSVGBWzC60rdaYwJqr8Iz7+EJ3LWmJolLCShGqvudOgxhdPJYkEb+YWl0n92hJ99Xfpzy+UBcd18hOGTM6nL+aLLTTAKsQqI0GdbqpyYmgVXgywM1VoPHM+QjLZhcl5lLRXfQ4KjPnQ45ZRP2xOqnpqzpcgBJQmYdSnLEXqdKD/tFNZPtpt53RHZT8vkD4xH8IWFNkqJcUfIZ+FcYxYfDgCQEJHmaooIIIPoSiCCCJUogggiVKI1J+1G2RVaqcBqe6Ftt7Rbs7trtOHDjTlzPKFE3s+5u1OuOAuAXlJONOp48oXv4tQlLIkjM6CjmcMDBdMA5czWWd2xWrBpISOJxP2+cZDITS2ytbxSq6VBFaYc6ZQvYpKtodKN5MPKuS7XEn4jwAzJ0HWHM9Zr4ZCEqC3FkF5daEk8BogZU4DrA6GHVsl98kzkketquU80l4MsgCMyfSpuWmH1KohThVwCj9422rGecd9teSKXlrXoOuUKtqtpvU21S8oSXRTfvge4TkkHQ/LrkttnaZ42PLoUtRW8tYUompUhBOZ4VIHdBeG2CtaEKdUbnKg8RtxCFrS0nIZ03m1TFpLDEmFNyCDdU7W7vMe0a5q5Ad8RW2U9vZty7+6bO6bGiUowAHhWOgbHPTbUrfcQGZZhhRQk+84r3r5riBnwz1iORY5XY6nwKq9aqcNLoT/cY1GH3W1boAgWEdfnas1iN5xO8Zk3M9Plem3o5fU49MTK82ZdKE8sAB5I846BsizRi9qtRP0+kRmx9kOyshMKeQWy8pISFYEgcsxmc4v7CRSXaH8IPjjCLGqC8fAySn1p5gklGBk5qVW/BBBHqu0QQQRKlEI9obaLfsm8XVcNK/WN+1rRDDZWc8kjiYjpq0xJS6px3tPOEhlJ1J+Lp9OsCPFbrgw7XvHM8hRLYQ0gvu+6PM1nCvVloZbAcn3sgcQynVaug8YZvsUO7WVBhob15xf+ocySeGGXLkIgFWq/ZzCZg0VOTt5ZWsVKEC7Sg4kmvAADhDvau0nXWJOQSoqfmUoLqjnQ0OPfU9EwyOzUpQlpFkzfrGfh60tG0VFanViVRYcpy8fSls7tWpKlWgUgqWSzJoVkhCffcpxxA6k8IY2BbTjVkzU2tZU84tVFE417KE06HIRK7aJClq3eEvKlMsjmaKKj1qkk90btqTN2wpVA/wBR1RP/ABKz86Q1LSSlIAzI+GcfetKg6oLUScgfjlP3pSOWtBv1UsqUQt59K3F0rdQgGnU3lE05Qz9IAbZfYYbxaYZTQE53iVEnmaiPL2xbjnqaWGlFTjAccVoLylYknAdmmHKLK35KQYfXMvnfOdkJbPuougACmpw1r0jj2KaZUFE5zbUmwFdZwzrqSkDKL6RcmsNhTE5acvNrdUGkLQGmhQhABNVq4qoABXrG5J2oxZssmXaWHCkklxdAKk1JA1/WMRFu7ezE0bjdUN5BKR9BCQ2NMrxKFE8VHHzML3m1rEOLS0k6GJ9QB50e06hBltCnVC03j5k+VWU/tY24qrjwUeVSB0AFBF3sjtGzNMhLSqqbACk5EcDjpHC37KdR7zagONK/KNjZ63Fycwh5GhopP4knNJ/WdI5h9jsJCnGXConqCPIfOo/th9RCHmwkDoQfP6V+ioI15CdQ82hxBqhaQoHr9Y+wMRFqNBm4rK46EglRAA1JhM/tMkm4whTquWA8YXT6vWJhxK1EMspJNP4cz1+0S7G3CpiYalZJG5aWsBS/jUK1Uf4cAeJ6QMyl/FlXC9lAzOtuVXPLZwoTxLqOQ71QnezT4S92Et9pQpQJGvjxiXaV+2LUA/8AVYyGl1J/yV5dIfek62xLMKbQfazOBI0QnA+OXeYTWbKTUnJMNyqFeszqrylhNd2kUuitKDBVanKpg/Z2ELDanCZWowCeXP4UBtDFB9xLYHspEkDny+NanpefrONp0Q0PNSvpGfZucK3J201jBlBS0DoSKJHcmg/5Qs9JjS/XkoJK1hltJIGKjQ1NBxMW0tss2iy2pd5ZaCiHHae8ontFI55DXKGLjiGsOjeP/NaXttrdxC90ZeulQStlJ1co0vFSHnLyGk4klQPtFUwGA1OukVjWyjaJSWbnlULJWrctmpVfIIBIyoBpxzhpN7TEIDUuLiEgJBOdAKCnDCEa1kmpJJOZMZvG/wDoCfZZGudaHB7BSPadOmVb1q7TlLVE+yZQmgSnOgwAr5UiIZknJ1d9dUtfCPt94bz8oX3EoP7pHaV/EdB4YnrFfshZ6CpSyBRsCg0GePcBAOGxK0kbpl5ep/SOnU59qMxGGSud4Q0jQfqPXoMu9YbB2EupFRu08AKqPUnKKRjZiXT8F48VEmIe2fTDdcKZdpKkA0vrJ7XMAUoOpi9s61b8u068AypaQSlRyJ0xhsvZwZHEdEk6qMmlyNocY8NowBokQK9/sVj/AGkeEIre9HEpMpN1O6c0WjjzGREP0WqyrJxH9QjaBrHplSUK3moB6Vx5Klp3XZI61F+j0OypdkXx2m/aNnRSCaEpPC9/dBFe7KJUtCyO0itD1FCOh+ggi51e+re51S0jhp3eVQcxMXZGfd1Um7/UTX+6JL0WsBVoJJyQhavKn1imtcf+Km/50/NEc7si11S+9KfecaU0DwvUqfAHxi/YiCrAQMzNC7ZcCccCchFUxJta1+LIV4No+/8AlFjP7RulxQaVRFaJAA0wwhJ6P7MUxJuv3TvZghpoUxu8R1Nf6RFrZFhol0FxyhWBUnRPTnzhftdS3XgwyYSkXNMNkoQ00X3RKlGwrwENhXrC2w2+sBN5QvLw0SnT9VjzfY3gLqRU6vKqr+kVCR1pCGbt1aibnYB1HvHqo49woIUzMylCSpZoOJ/WJhG5jy4oJSN7v9+kU6bwSW0lSjujp9+s10wSLRH7tBH8o+0c/wBuNopNiqGUhUxrcPZT/NoTyHlEpb2263UJZYKm2UihxoVk5k0yHARLxr8NstLqQrEIHaslidqqbUU4dR71a7NzxdaN41UFGvfiP1yigs+0lsqvIpjgQcj1iL2as+ZSreBle5OClFNBTQ1OePCKqMltnD/hcYS2bG4jTp0+lanZD/4rCAOC4sZ16/etbDKpdtd9uUZS5neoTQ8QCaCPk5PLdVeWoqPy6DSMEELXsW8/+YonvTJnCss/lpA7URsylpONHsLI5aeGUa0EUJUUmUmKvKQoQRVjY+1IcIQ4AlRwB0P2MfYjk5jrBDdjabgTChPWlb2z0FUpMU1tOVrK2k1wBWO4k/QREbEbIiZUXn+zKtYqP4yPhH18NY6VariWJlZWCWn2ylVPA/rnE1tLaaRLFplNxhtFEp46VPPGHOF2h+FZOGT75VA8TnSfFbP/ABLoxCvcCZPgMqtLIAc9uoBKALrScglI14VNPARo2vtC07Vqqgg5uJ+2oiE2ftpxLPqjhNTdW2a4FFCbvia//IYXxWlRXOkLMe8vDq4KbzcnnOv3llpTLAtofTxTbSOUafeedM0WC6ojd0Wk5LScO+uIPIxIK2PtCccJ3RSkEgFZupAroDietI6hscxRkq/Eo+WEN5ycS0grWaAefIc4O2WEYVHHAEka6dqC2kFYpXBJMA6a964szsOUqKXVEqBoUpH1/KKjZ/YpO8T7EpRWpUocNO1xjam9oXlqJCigHRNB55mNnZuaXv7ylKKQk3iSTSuWfOAF7RcxLwStxRTOWQ8s/GjUbPawzRUhtIMZ5nzyp7tS4Eyq+GA8x9BHLZC0SGWD+Ndzuqr8orvSfbVxrdJOP1VgB4VPfHP5d0bxlFewwkqWeeZ86CGK8OMQFKIkA/6pV81Ad6AGILCkpBgkf7KT8kk9qpUzALikfhAJ76/aMiHQQCDgconWrRKWXnzgp1V1A6Cg+vhG/Up9WZ1wUrokff5Qne2cUGPD/FMr+BtTVnaAWJ8f8lQj4i9NYI0mpq8+sD3W00PUmvkBChq0FLm0LFd2SW086DE+JilnZ7jm9pup3vKQO5F+1WvY9tvd1lW75wT2BtVdZbN95tPFQ8jU/KCGux8pedK9EDzP5Vj5DHZjALRUoZmg9oPEObqTkK39vrPcclFqaNHGu2KDMD3h4Y90cyRJvzDI9ukoWMQU+WHOO4kRyq27L/Z80U5Sz5vNnRCtUfbu5w0eSoNlbKU76TN0gkx3GYzFK2ykuBLxO4oRZRAE9jkcjSraBtKG0KBo4gi5xOWEYW7MeFJitX63rh90j8BHSCTcDk2ventoNG06deusOZqYShJqtKOBP21hUp97CBthIlRuSRMhV90c08+ZypilhrFFb6jCRYAGIKbbx5K5chnWxZ21zj1SlZQoYFsYBPIDhDO0J1b0u2paiSFqSfAEZcqxDdl26orDUxUhKgKXxoSNKxS7PbSMtgsz6CglQUF5oNBTTEfLpHtzAuOLUlom/wCkk2g5j+4WzFxqK8t45DaQp0ZfqAF7a/2nobHQ1klZZTiglOZ8ANSeAiivtyrV9XupxQDgXFf7iuCRoOHWNmcn5VlguNhCkUreSRd5XlcK/DmeEck2p2sXNrOJufPu0HKPeC2U4XNxOepiw+p6fG2fnG7UbSjeOWg1P0HX4Xy1to7dVMvFVTQE0PE6n7QtacNLtaBRxPT6axhj7G5awyGWw2gWH3Peb96w7uJW64XFm5+4+Fu1NmHw44muDDIrTkP8iYzys+486tTY9osXQdG06nr+cYbPsRxxPbO7arUk4V8frxh5LTCGAAhNGgooWvUKBpU8ucZzGvMtkoZAWqIA0GpnmonMZnLvocEy8sBTx3EzJOp0EckgZHTPsum5RyWG7C/ZOkArIxSdfEQ1m7IJQ0GiElo1BP5c8Y3ptlC0KC6XCMfvCWybXCGV3jeQ2bqDqrOg/XGEqcRiMU0HWx7aVXtZW8N0HqYtHK/OnKsOxhnS04fYULXund9ojtrPO3Km9jWpPomGpdt1slxV5QDYNEilSSRlQQRV7A7NqaSqZfHt3tD8CdE8jqe6PsOweGhKITIF4AienTTzpTu8RRXKoJtJMx9daro0LbsZubZU06KpVrqk6EcxG/BHgEgyKtIChBrhVp2CuWmw3NKKARREwK0w9xZ46BQzEepWYS6psvAoczQ5SgcANMKihjtFpWU1MouPIStOdCMuYOYPSNe0tnJeYZDLjYLaRRIGBRwukZRe+tt9ASQQoWkafwdRlQzLbjKyUkEG8HX+Roc645My7qApSk0ou8VE1vmtGwOCRHoTakhYJDoKkoG8pdKsb9DoNIpbW2MmpYENj1uX/CffSP8ALu8BE+pxlyjd8sgUCmVJCcjXXI1gBxK0j+ogFM5pBIgQeqgbRFhBiYAgtBST/TUQqMlETNx0SRfqZExJM+XrFYUpKDebcWL11KqjDrGmNnGzduvjt1u1TnTPWGVpyK1rW4kYoSndkY1IJKvKNAyrouqCCQylFDka+8qg1zpHMNiXi2Cl8gxcEgwSP3Ta6RnNjrUxOGaCyFMSOYBEgH9sXso5RcaV8ZsFjebsvEr/AAgU7q4xnbdl20BbKATfuFTlezzPAdI9yxcRcbShVQslSrgIUkmtbxyNI8y1nrbSlSloTeTdUlYGAxIJqaKNYjjxXPGdJFoG973vTZKcjEjPkTpXW2giOC0BnJ3cvdi6lZiYOXMDWvk/aBv4kLbWgezGIVjRV0/iBxj5ZzSglZ3g3RNSXE1SoHzCsKERlstqq6S7a5h2qsUJuoTep3AYRaWL6OlLIcnlBZGIYR7g6n4v1nFqWYRwwN1NrkCTHJJGcfqMeQisuyvfJ3lXsDYTzVOX7RPmZgn5xC0KReLbDaLyQa3nsaJAr8NfAAxW+jvYRVETEyMB2mmiNT8ah8h3xdzuz0u8Wy40hRa9zD3eVBhTllhDGDA6htrhtCNTOfeeZ1PhQ3AUt3iOmeUZdo5DQeNEEEEDUXRBBBEqUQQQRKlEaFp2FLzIo80hfMjEdDmIII6CQZFcIBEGpW1fRxKtpKmlPNckOYf9gYg7Q3jSylLztBxUPtBBDDDJS9+YAe4BpZilFn8skdjFMrBsgzJo4+8B/CsD/GLmQ9G8kiilIU6ri6sq8sB5QQRW+eEqG7drelW4ccVMuX739apZaVQ2kJQlKEjIJAA8BGWCCAqPyogggiVKIIIIlS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2294" name="AutoShape 6" descr="data:image/jpeg;base64,/9j/4AAQSkZJRgABAQAAAQABAAD/2wCEAAkGBhMRERQUExQWFRMVFx4XGBYXFRwcIBkiHB0VHxscHx0YHCYeHBwvGRggIS8gIycpLCwsGB81NTAqNScrLSkBCQoKDgwOGg8PGiklHiQqNS40LykqMDQuNTUpKSkwLik1NS4pLTArLjU1KjQtNSsqLSwtLi0qNSowNDQsNTUvKf/AABEIAIQAeAMBIgACEQEDEQH/xAAcAAADAAMBAQEAAAAAAAAAAAAABQYDBAcCAQj/xABAEAABAgMFBQQIAwcEAwAAAAABAgMABBEFEiExQQYTUWFxIoGRoQcUIzJCscHRUuHwFTNicpKywkNTgqIlRPH/xAAaAQACAwEBAAAAAAAAAAAAAAAEBQADBgEC/8QANhEAAQMCAwYDBgUFAQAAAAAAAQIDEQAhBDFBBRITUWFxgaGxIjKRwdHwFDNCYuEjUpKy8Qb/2gAMAwEAAhEDEQA/AO4wQQRKlEEEESpRBBBEqUQQQRKlEEEa09aLbIqtVOA1PQR5UoJEqMCupSVGBWzC60rdaYwJqr8Iz7+EJ3LWmJolLCShGqvudOgxhdPJYkEb+YWl0n92hJ99Xfpzy+UBcd18hOGTM6nL+aLLTTAKsQqI0GdbqpyYmgVXgywM1VoPHM+QjLZhcl5lLRXfQ4KjPnQ45ZRP2xOqnpqzpcgBJQmYdSnLEXqdKD/tFNZPtpt53RHZT8vkD4xH8IWFNkqJcUfIZ+FcYxYfDgCQEJHmaooIIIPoSiCCCJUogggiVKI1J+1G2RVaqcBqe6Ftt7Rbs7trtOHDjTlzPKFE3s+5u1OuOAuAXlJONOp48oXv4tQlLIkjM6CjmcMDBdMA5czWWd2xWrBpISOJxP2+cZDITS2ytbxSq6VBFaYc6ZQvYpKtodKN5MPKuS7XEn4jwAzJ0HWHM9Zr4ZCEqC3FkF5daEk8BogZU4DrA6GHVsl98kzkketquU80l4MsgCMyfSpuWmH1KohThVwCj9422rGecd9teSKXlrXoOuUKtqtpvU21S8oSXRTfvge4TkkHQ/LrkttnaZ42PLoUtRW8tYUompUhBOZ4VIHdBeG2CtaEKdUbnKg8RtxCFrS0nIZ03m1TFpLDEmFNyCDdU7W7vMe0a5q5Ad8RW2U9vZty7+6bO6bGiUowAHhWOgbHPTbUrfcQGZZhhRQk+84r3r5riBnwz1iORY5XY6nwKq9aqcNLoT/cY1GH3W1boAgWEdfnas1iN5xO8Zk3M9Plem3o5fU49MTK82ZdKE8sAB5I846BsizRi9qtRP0+kRmx9kOyshMKeQWy8pISFYEgcsxmc4v7CRSXaH8IPjjCLGqC8fAySn1p5gklGBk5qVW/BBBHqu0QQQRKlEI9obaLfsm8XVcNK/WN+1rRDDZWc8kjiYjpq0xJS6px3tPOEhlJ1J+Lp9OsCPFbrgw7XvHM8hRLYQ0gvu+6PM1nCvVloZbAcn3sgcQynVaug8YZvsUO7WVBhob15xf+ocySeGGXLkIgFWq/ZzCZg0VOTt5ZWsVKEC7Sg4kmvAADhDvau0nXWJOQSoqfmUoLqjnQ0OPfU9EwyOzUpQlpFkzfrGfh60tG0VFanViVRYcpy8fSls7tWpKlWgUgqWSzJoVkhCffcpxxA6k8IY2BbTjVkzU2tZU84tVFE417KE06HIRK7aJClq3eEvKlMsjmaKKj1qkk90btqTN2wpVA/wBR1RP/ABKz86Q1LSSlIAzI+GcfetKg6oLUScgfjlP3pSOWtBv1UsqUQt59K3F0rdQgGnU3lE05Qz9IAbZfYYbxaYZTQE53iVEnmaiPL2xbjnqaWGlFTjAccVoLylYknAdmmHKLK35KQYfXMvnfOdkJbPuougACmpw1r0jj2KaZUFE5zbUmwFdZwzrqSkDKL6RcmsNhTE5acvNrdUGkLQGmhQhABNVq4qoABXrG5J2oxZssmXaWHCkklxdAKk1JA1/WMRFu7ezE0bjdUN5BKR9BCQ2NMrxKFE8VHHzML3m1rEOLS0k6GJ9QB50e06hBltCnVC03j5k+VWU/tY24qrjwUeVSB0AFBF3sjtGzNMhLSqqbACk5EcDjpHC37KdR7zagONK/KNjZ63Fycwh5GhopP4knNJ/WdI5h9jsJCnGXConqCPIfOo/th9RCHmwkDoQfP6V+ioI15CdQ82hxBqhaQoHr9Y+wMRFqNBm4rK46EglRAA1JhM/tMkm4whTquWA8YXT6vWJhxK1EMspJNP4cz1+0S7G3CpiYalZJG5aWsBS/jUK1Uf4cAeJ6QMyl/FlXC9lAzOtuVXPLZwoTxLqOQ71QnezT4S92Et9pQpQJGvjxiXaV+2LUA/8AVYyGl1J/yV5dIfek62xLMKbQfazOBI0QnA+OXeYTWbKTUnJMNyqFeszqrylhNd2kUuitKDBVanKpg/Z2ELDanCZWowCeXP4UBtDFB9xLYHspEkDny+NanpefrONp0Q0PNSvpGfZucK3J201jBlBS0DoSKJHcmg/5Qs9JjS/XkoJK1hltJIGKjQ1NBxMW0tss2iy2pd5ZaCiHHae8ontFI55DXKGLjiGsOjeP/NaXttrdxC90ZeulQStlJ1co0vFSHnLyGk4klQPtFUwGA1OukVjWyjaJSWbnlULJWrctmpVfIIBIyoBpxzhpN7TEIDUuLiEgJBOdAKCnDCEa1kmpJJOZMZvG/wDoCfZZGudaHB7BSPadOmVb1q7TlLVE+yZQmgSnOgwAr5UiIZknJ1d9dUtfCPt94bz8oX3EoP7pHaV/EdB4YnrFfshZ6CpSyBRsCg0GePcBAOGxK0kbpl5ep/SOnU59qMxGGSud4Q0jQfqPXoMu9YbB2EupFRu08AKqPUnKKRjZiXT8F48VEmIe2fTDdcKZdpKkA0vrJ7XMAUoOpi9s61b8u068AypaQSlRyJ0xhsvZwZHEdEk6qMmlyNocY8NowBokQK9/sVj/AGkeEIre9HEpMpN1O6c0WjjzGREP0WqyrJxH9QjaBrHplSUK3moB6Vx5Klp3XZI61F+j0OypdkXx2m/aNnRSCaEpPC9/dBFe7KJUtCyO0itD1FCOh+ggi51e+re51S0jhp3eVQcxMXZGfd1Um7/UTX+6JL0WsBVoJJyQhavKn1imtcf+Km/50/NEc7si11S+9KfecaU0DwvUqfAHxi/YiCrAQMzNC7ZcCccCchFUxJta1+LIV4No+/8AlFjP7RulxQaVRFaJAA0wwhJ6P7MUxJuv3TvZghpoUxu8R1Nf6RFrZFhol0FxyhWBUnRPTnzhftdS3XgwyYSkXNMNkoQ00X3RKlGwrwENhXrC2w2+sBN5QvLw0SnT9VjzfY3gLqRU6vKqr+kVCR1pCGbt1aibnYB1HvHqo49woIUzMylCSpZoOJ/WJhG5jy4oJSN7v9+kU6bwSW0lSjujp9+s10wSLRH7tBH8o+0c/wBuNopNiqGUhUxrcPZT/NoTyHlEpb2263UJZYKm2UihxoVk5k0yHARLxr8NstLqQrEIHaslidqqbUU4dR71a7NzxdaN41UFGvfiP1yigs+0lsqvIpjgQcj1iL2as+ZSreBle5OClFNBTQ1OePCKqMltnD/hcYS2bG4jTp0+lanZD/4rCAOC4sZ16/etbDKpdtd9uUZS5neoTQ8QCaCPk5PLdVeWoqPy6DSMEELXsW8/+YonvTJnCss/lpA7URsylpONHsLI5aeGUa0EUJUUmUmKvKQoQRVjY+1IcIQ4AlRwB0P2MfYjk5jrBDdjabgTChPWlb2z0FUpMU1tOVrK2k1wBWO4k/QREbEbIiZUXn+zKtYqP4yPhH18NY6VariWJlZWCWn2ylVPA/rnE1tLaaRLFplNxhtFEp46VPPGHOF2h+FZOGT75VA8TnSfFbP/ABLoxCvcCZPgMqtLIAc9uoBKALrScglI14VNPARo2vtC07Vqqgg5uJ+2oiE2ftpxLPqjhNTdW2a4FFCbvia//IYXxWlRXOkLMe8vDq4KbzcnnOv3llpTLAtofTxTbSOUafeedM0WC6ojd0Wk5LScO+uIPIxIK2PtCccJ3RSkEgFZupAroDietI6hscxRkq/Eo+WEN5ycS0grWaAefIc4O2WEYVHHAEka6dqC2kFYpXBJMA6a964szsOUqKXVEqBoUpH1/KKjZ/YpO8T7EpRWpUocNO1xjam9oXlqJCigHRNB55mNnZuaXv7ylKKQk3iSTSuWfOAF7RcxLwStxRTOWQ8s/GjUbPawzRUhtIMZ5nzyp7tS4Eyq+GA8x9BHLZC0SGWD+Ndzuqr8orvSfbVxrdJOP1VgB4VPfHP5d0bxlFewwkqWeeZ86CGK8OMQFKIkA/6pV81Ad6AGILCkpBgkf7KT8kk9qpUzALikfhAJ76/aMiHQQCDgconWrRKWXnzgp1V1A6Cg+vhG/Up9WZ1wUrokff5Qne2cUGPD/FMr+BtTVnaAWJ8f8lQj4i9NYI0mpq8+sD3W00PUmvkBChq0FLm0LFd2SW086DE+JilnZ7jm9pup3vKQO5F+1WvY9tvd1lW75wT2BtVdZbN95tPFQ8jU/KCGux8pedK9EDzP5Vj5DHZjALRUoZmg9oPEObqTkK39vrPcclFqaNHGu2KDMD3h4Y90cyRJvzDI9ukoWMQU+WHOO4kRyq27L/Z80U5Sz5vNnRCtUfbu5w0eSoNlbKU76TN0gkx3GYzFK2ykuBLxO4oRZRAE9jkcjSraBtKG0KBo4gi5xOWEYW7MeFJitX63rh90j8BHSCTcDk2ventoNG06deusOZqYShJqtKOBP21hUp97CBthIlRuSRMhV90c08+ZypilhrFFb6jCRYAGIKbbx5K5chnWxZ21zj1SlZQoYFsYBPIDhDO0J1b0u2paiSFqSfAEZcqxDdl26orDUxUhKgKXxoSNKxS7PbSMtgsz6CglQUF5oNBTTEfLpHtzAuOLUlom/wCkk2g5j+4WzFxqK8t45DaQp0ZfqAF7a/2nobHQ1klZZTiglOZ8ANSeAiivtyrV9XupxQDgXFf7iuCRoOHWNmcn5VlguNhCkUreSRd5XlcK/DmeEck2p2sXNrOJufPu0HKPeC2U4XNxOepiw+p6fG2fnG7UbSjeOWg1P0HX4Xy1to7dVMvFVTQE0PE6n7QtacNLtaBRxPT6axhj7G5awyGWw2gWH3Peb96w7uJW64XFm5+4+Fu1NmHw44muDDIrTkP8iYzys+486tTY9osXQdG06nr+cYbPsRxxPbO7arUk4V8frxh5LTCGAAhNGgooWvUKBpU8ucZzGvMtkoZAWqIA0GpnmonMZnLvocEy8sBTx3EzJOp0EckgZHTPsum5RyWG7C/ZOkArIxSdfEQ1m7IJQ0GiElo1BP5c8Y3ptlC0KC6XCMfvCWybXCGV3jeQ2bqDqrOg/XGEqcRiMU0HWx7aVXtZW8N0HqYtHK/OnKsOxhnS04fYULXund9ojtrPO3Km9jWpPomGpdt1slxV5QDYNEilSSRlQQRV7A7NqaSqZfHt3tD8CdE8jqe6PsOweGhKITIF4AienTTzpTu8RRXKoJtJMx9daro0LbsZubZU06KpVrqk6EcxG/BHgEgyKtIChBrhVp2CuWmw3NKKARREwK0w9xZ46BQzEepWYS6psvAoczQ5SgcANMKihjtFpWU1MouPIStOdCMuYOYPSNe0tnJeYZDLjYLaRRIGBRwukZRe+tt9ASQQoWkafwdRlQzLbjKyUkEG8HX+Roc645My7qApSk0ou8VE1vmtGwOCRHoTakhYJDoKkoG8pdKsb9DoNIpbW2MmpYENj1uX/CffSP8ALu8BE+pxlyjd8sgUCmVJCcjXXI1gBxK0j+ogFM5pBIgQeqgbRFhBiYAgtBST/TUQqMlETNx0SRfqZExJM+XrFYUpKDebcWL11KqjDrGmNnGzduvjt1u1TnTPWGVpyK1rW4kYoSndkY1IJKvKNAyrouqCCQylFDka+8qg1zpHMNiXi2Cl8gxcEgwSP3Ta6RnNjrUxOGaCyFMSOYBEgH9sXso5RcaV8ZsFjebsvEr/AAgU7q4xnbdl20BbKATfuFTlezzPAdI9yxcRcbShVQslSrgIUkmtbxyNI8y1nrbSlSloTeTdUlYGAxIJqaKNYjjxXPGdJFoG973vTZKcjEjPkTpXW2giOC0BnJ3cvdi6lZiYOXMDWvk/aBv4kLbWgezGIVjRV0/iBxj5ZzSglZ3g3RNSXE1SoHzCsKERlstqq6S7a5h2qsUJuoTep3AYRaWL6OlLIcnlBZGIYR7g6n4v1nFqWYRwwN1NrkCTHJJGcfqMeQisuyvfJ3lXsDYTzVOX7RPmZgn5xC0KReLbDaLyQa3nsaJAr8NfAAxW+jvYRVETEyMB2mmiNT8ah8h3xdzuz0u8Wy40hRa9zD3eVBhTllhDGDA6htrhtCNTOfeeZ1PhQ3AUt3iOmeUZdo5DQeNEEEEDUXRBBBEqUQQQRKlEaFp2FLzIo80hfMjEdDmIII6CQZFcIBEGpW1fRxKtpKmlPNckOYf9gYg7Q3jSylLztBxUPtBBDDDJS9+YAe4BpZilFn8skdjFMrBsgzJo4+8B/CsD/GLmQ9G8kiilIU6ri6sq8sB5QQRW+eEqG7drelW4ccVMuX739apZaVQ2kJQlKEjIJAA8BGWCCAqPyogggiVKIIIIlS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2296" name="AutoShape 8" descr="data:image/jpeg;base64,/9j/4AAQSkZJRgABAQAAAQABAAD/2wCEAAkGBhMRERQUExQWFRMVFx4XGBYXFRwcIBkiHB0VHxscHx0YHCYeHBwvGRggIS8gIycpLCwsGB81NTAqNScrLSkBCQoKDgwOGg8PGiklHiQqNS40LykqMDQuNTUpKSkwLik1NS4pLTArLjU1KjQtNSsqLSwtLi0qNSowNDQsNTUvKf/AABEIAIQAeAMBIgACEQEDEQH/xAAcAAADAAMBAQEAAAAAAAAAAAAABQYDBAcCAQj/xABAEAABAgMFBQQIAwcEAwAAAAABAgMABBEFEiExQQYTUWFxIoGRoQcUIzJCscHRUuHwFTNicpKywkNTgqIlRPH/xAAaAQACAwEBAAAAAAAAAAAAAAAEBQADBgEC/8QANhEAAQMCAwYDBgUFAQAAAAAAAQIDEQAhBDFBBRITUWFxgaGxIjKRwdHwFDNCYuEjUpKy8Qb/2gAMAwEAAhEDEQA/AO4wQQRKlEEEESpRBBBEqUQQQRKlEEEa09aLbIqtVOA1PQR5UoJEqMCupSVGBWzC60rdaYwJqr8Iz7+EJ3LWmJolLCShGqvudOgxhdPJYkEb+YWl0n92hJ99Xfpzy+UBcd18hOGTM6nL+aLLTTAKsQqI0GdbqpyYmgVXgywM1VoPHM+QjLZhcl5lLRXfQ4KjPnQ45ZRP2xOqnpqzpcgBJQmYdSnLEXqdKD/tFNZPtpt53RHZT8vkD4xH8IWFNkqJcUfIZ+FcYxYfDgCQEJHmaooIIIPoSiCCCJUogggiVKI1J+1G2RVaqcBqe6Ftt7Rbs7trtOHDjTlzPKFE3s+5u1OuOAuAXlJONOp48oXv4tQlLIkjM6CjmcMDBdMA5czWWd2xWrBpISOJxP2+cZDITS2ytbxSq6VBFaYc6ZQvYpKtodKN5MPKuS7XEn4jwAzJ0HWHM9Zr4ZCEqC3FkF5daEk8BogZU4DrA6GHVsl98kzkketquU80l4MsgCMyfSpuWmH1KohThVwCj9422rGecd9teSKXlrXoOuUKtqtpvU21S8oSXRTfvge4TkkHQ/LrkttnaZ42PLoUtRW8tYUompUhBOZ4VIHdBeG2CtaEKdUbnKg8RtxCFrS0nIZ03m1TFpLDEmFNyCDdU7W7vMe0a5q5Ad8RW2U9vZty7+6bO6bGiUowAHhWOgbHPTbUrfcQGZZhhRQk+84r3r5riBnwz1iORY5XY6nwKq9aqcNLoT/cY1GH3W1boAgWEdfnas1iN5xO8Zk3M9Plem3o5fU49MTK82ZdKE8sAB5I846BsizRi9qtRP0+kRmx9kOyshMKeQWy8pISFYEgcsxmc4v7CRSXaH8IPjjCLGqC8fAySn1p5gklGBk5qVW/BBBHqu0QQQRKlEI9obaLfsm8XVcNK/WN+1rRDDZWc8kjiYjpq0xJS6px3tPOEhlJ1J+Lp9OsCPFbrgw7XvHM8hRLYQ0gvu+6PM1nCvVloZbAcn3sgcQynVaug8YZvsUO7WVBhob15xf+ocySeGGXLkIgFWq/ZzCZg0VOTt5ZWsVKEC7Sg4kmvAADhDvau0nXWJOQSoqfmUoLqjnQ0OPfU9EwyOzUpQlpFkzfrGfh60tG0VFanViVRYcpy8fSls7tWpKlWgUgqWSzJoVkhCffcpxxA6k8IY2BbTjVkzU2tZU84tVFE417KE06HIRK7aJClq3eEvKlMsjmaKKj1qkk90btqTN2wpVA/wBR1RP/ABKz86Q1LSSlIAzI+GcfetKg6oLUScgfjlP3pSOWtBv1UsqUQt59K3F0rdQgGnU3lE05Qz9IAbZfYYbxaYZTQE53iVEnmaiPL2xbjnqaWGlFTjAccVoLylYknAdmmHKLK35KQYfXMvnfOdkJbPuougACmpw1r0jj2KaZUFE5zbUmwFdZwzrqSkDKL6RcmsNhTE5acvNrdUGkLQGmhQhABNVq4qoABXrG5J2oxZssmXaWHCkklxdAKk1JA1/WMRFu7ezE0bjdUN5BKR9BCQ2NMrxKFE8VHHzML3m1rEOLS0k6GJ9QB50e06hBltCnVC03j5k+VWU/tY24qrjwUeVSB0AFBF3sjtGzNMhLSqqbACk5EcDjpHC37KdR7zagONK/KNjZ63Fycwh5GhopP4knNJ/WdI5h9jsJCnGXConqCPIfOo/th9RCHmwkDoQfP6V+ioI15CdQ82hxBqhaQoHr9Y+wMRFqNBm4rK46EglRAA1JhM/tMkm4whTquWA8YXT6vWJhxK1EMspJNP4cz1+0S7G3CpiYalZJG5aWsBS/jUK1Uf4cAeJ6QMyl/FlXC9lAzOtuVXPLZwoTxLqOQ71QnezT4S92Et9pQpQJGvjxiXaV+2LUA/8AVYyGl1J/yV5dIfek62xLMKbQfazOBI0QnA+OXeYTWbKTUnJMNyqFeszqrylhNd2kUuitKDBVanKpg/Z2ELDanCZWowCeXP4UBtDFB9xLYHspEkDny+NanpefrONp0Q0PNSvpGfZucK3J201jBlBS0DoSKJHcmg/5Qs9JjS/XkoJK1hltJIGKjQ1NBxMW0tss2iy2pd5ZaCiHHae8ontFI55DXKGLjiGsOjeP/NaXttrdxC90ZeulQStlJ1co0vFSHnLyGk4klQPtFUwGA1OukVjWyjaJSWbnlULJWrctmpVfIIBIyoBpxzhpN7TEIDUuLiEgJBOdAKCnDCEa1kmpJJOZMZvG/wDoCfZZGudaHB7BSPadOmVb1q7TlLVE+yZQmgSnOgwAr5UiIZknJ1d9dUtfCPt94bz8oX3EoP7pHaV/EdB4YnrFfshZ6CpSyBRsCg0GePcBAOGxK0kbpl5ep/SOnU59qMxGGSud4Q0jQfqPXoMu9YbB2EupFRu08AKqPUnKKRjZiXT8F48VEmIe2fTDdcKZdpKkA0vrJ7XMAUoOpi9s61b8u068AypaQSlRyJ0xhsvZwZHEdEk6qMmlyNocY8NowBokQK9/sVj/AGkeEIre9HEpMpN1O6c0WjjzGREP0WqyrJxH9QjaBrHplSUK3moB6Vx5Klp3XZI61F+j0OypdkXx2m/aNnRSCaEpPC9/dBFe7KJUtCyO0itD1FCOh+ggi51e+re51S0jhp3eVQcxMXZGfd1Um7/UTX+6JL0WsBVoJJyQhavKn1imtcf+Km/50/NEc7si11S+9KfecaU0DwvUqfAHxi/YiCrAQMzNC7ZcCccCchFUxJta1+LIV4No+/8AlFjP7RulxQaVRFaJAA0wwhJ6P7MUxJuv3TvZghpoUxu8R1Nf6RFrZFhol0FxyhWBUnRPTnzhftdS3XgwyYSkXNMNkoQ00X3RKlGwrwENhXrC2w2+sBN5QvLw0SnT9VjzfY3gLqRU6vKqr+kVCR1pCGbt1aibnYB1HvHqo49woIUzMylCSpZoOJ/WJhG5jy4oJSN7v9+kU6bwSW0lSjujp9+s10wSLRH7tBH8o+0c/wBuNopNiqGUhUxrcPZT/NoTyHlEpb2263UJZYKm2UihxoVk5k0yHARLxr8NstLqQrEIHaslidqqbUU4dR71a7NzxdaN41UFGvfiP1yigs+0lsqvIpjgQcj1iL2as+ZSreBle5OClFNBTQ1OePCKqMltnD/hcYS2bG4jTp0+lanZD/4rCAOC4sZ16/etbDKpdtd9uUZS5neoTQ8QCaCPk5PLdVeWoqPy6DSMEELXsW8/+YonvTJnCss/lpA7URsylpONHsLI5aeGUa0EUJUUmUmKvKQoQRVjY+1IcIQ4AlRwB0P2MfYjk5jrBDdjabgTChPWlb2z0FUpMU1tOVrK2k1wBWO4k/QREbEbIiZUXn+zKtYqP4yPhH18NY6VariWJlZWCWn2ylVPA/rnE1tLaaRLFplNxhtFEp46VPPGHOF2h+FZOGT75VA8TnSfFbP/ABLoxCvcCZPgMqtLIAc9uoBKALrScglI14VNPARo2vtC07Vqqgg5uJ+2oiE2ftpxLPqjhNTdW2a4FFCbvia//IYXxWlRXOkLMe8vDq4KbzcnnOv3llpTLAtofTxTbSOUafeedM0WC6ojd0Wk5LScO+uIPIxIK2PtCccJ3RSkEgFZupAroDietI6hscxRkq/Eo+WEN5ycS0grWaAefIc4O2WEYVHHAEka6dqC2kFYpXBJMA6a964szsOUqKXVEqBoUpH1/KKjZ/YpO8T7EpRWpUocNO1xjam9oXlqJCigHRNB55mNnZuaXv7ylKKQk3iSTSuWfOAF7RcxLwStxRTOWQ8s/GjUbPawzRUhtIMZ5nzyp7tS4Eyq+GA8x9BHLZC0SGWD+Ndzuqr8orvSfbVxrdJOP1VgB4VPfHP5d0bxlFewwkqWeeZ86CGK8OMQFKIkA/6pV81Ad6AGILCkpBgkf7KT8kk9qpUzALikfhAJ76/aMiHQQCDgconWrRKWXnzgp1V1A6Cg+vhG/Up9WZ1wUrokff5Qne2cUGPD/FMr+BtTVnaAWJ8f8lQj4i9NYI0mpq8+sD3W00PUmvkBChq0FLm0LFd2SW086DE+JilnZ7jm9pup3vKQO5F+1WvY9tvd1lW75wT2BtVdZbN95tPFQ8jU/KCGux8pedK9EDzP5Vj5DHZjALRUoZmg9oPEObqTkK39vrPcclFqaNHGu2KDMD3h4Y90cyRJvzDI9ukoWMQU+WHOO4kRyq27L/Z80U5Sz5vNnRCtUfbu5w0eSoNlbKU76TN0gkx3GYzFK2ykuBLxO4oRZRAE9jkcjSraBtKG0KBo4gi5xOWEYW7MeFJitX63rh90j8BHSCTcDk2ventoNG06deusOZqYShJqtKOBP21hUp97CBthIlRuSRMhV90c08+ZypilhrFFb6jCRYAGIKbbx5K5chnWxZ21zj1SlZQoYFsYBPIDhDO0J1b0u2paiSFqSfAEZcqxDdl26orDUxUhKgKXxoSNKxS7PbSMtgsz6CglQUF5oNBTTEfLpHtzAuOLUlom/wCkk2g5j+4WzFxqK8t45DaQp0ZfqAF7a/2nobHQ1klZZTiglOZ8ANSeAiivtyrV9XupxQDgXFf7iuCRoOHWNmcn5VlguNhCkUreSRd5XlcK/DmeEck2p2sXNrOJufPu0HKPeC2U4XNxOepiw+p6fG2fnG7UbSjeOWg1P0HX4Xy1to7dVMvFVTQE0PE6n7QtacNLtaBRxPT6axhj7G5awyGWw2gWH3Peb96w7uJW64XFm5+4+Fu1NmHw44muDDIrTkP8iYzys+486tTY9osXQdG06nr+cYbPsRxxPbO7arUk4V8frxh5LTCGAAhNGgooWvUKBpU8ucZzGvMtkoZAWqIA0GpnmonMZnLvocEy8sBTx3EzJOp0EckgZHTPsum5RyWG7C/ZOkArIxSdfEQ1m7IJQ0GiElo1BP5c8Y3ptlC0KC6XCMfvCWybXCGV3jeQ2bqDqrOg/XGEqcRiMU0HWx7aVXtZW8N0HqYtHK/OnKsOxhnS04fYULXund9ojtrPO3Km9jWpPomGpdt1slxV5QDYNEilSSRlQQRV7A7NqaSqZfHt3tD8CdE8jqe6PsOweGhKITIF4AienTTzpTu8RRXKoJtJMx9daro0LbsZubZU06KpVrqk6EcxG/BHgEgyKtIChBrhVp2CuWmw3NKKARREwK0w9xZ46BQzEepWYS6psvAoczQ5SgcANMKihjtFpWU1MouPIStOdCMuYOYPSNe0tnJeYZDLjYLaRRIGBRwukZRe+tt9ASQQoWkafwdRlQzLbjKyUkEG8HX+Roc645My7qApSk0ou8VE1vmtGwOCRHoTakhYJDoKkoG8pdKsb9DoNIpbW2MmpYENj1uX/CffSP8ALu8BE+pxlyjd8sgUCmVJCcjXXI1gBxK0j+ogFM5pBIgQeqgbRFhBiYAgtBST/TUQqMlETNx0SRfqZExJM+XrFYUpKDebcWL11KqjDrGmNnGzduvjt1u1TnTPWGVpyK1rW4kYoSndkY1IJKvKNAyrouqCCQylFDka+8qg1zpHMNiXi2Cl8gxcEgwSP3Ta6RnNjrUxOGaCyFMSOYBEgH9sXso5RcaV8ZsFjebsvEr/AAgU7q4xnbdl20BbKATfuFTlezzPAdI9yxcRcbShVQslSrgIUkmtbxyNI8y1nrbSlSloTeTdUlYGAxIJqaKNYjjxXPGdJFoG973vTZKcjEjPkTpXW2giOC0BnJ3cvdi6lZiYOXMDWvk/aBv4kLbWgezGIVjRV0/iBxj5ZzSglZ3g3RNSXE1SoHzCsKERlstqq6S7a5h2qsUJuoTep3AYRaWL6OlLIcnlBZGIYR7g6n4v1nFqWYRwwN1NrkCTHJJGcfqMeQisuyvfJ3lXsDYTzVOX7RPmZgn5xC0KReLbDaLyQa3nsaJAr8NfAAxW+jvYRVETEyMB2mmiNT8ah8h3xdzuz0u8Wy40hRa9zD3eVBhTllhDGDA6htrhtCNTOfeeZ1PhQ3AUt3iOmeUZdo5DQeNEEEEDUXRBBBEqUQQQRKlEaFp2FLzIo80hfMjEdDmIII6CQZFcIBEGpW1fRxKtpKmlPNckOYf9gYg7Q3jSylLztBxUPtBBDDDJS9+YAe4BpZilFn8skdjFMrBsgzJo4+8B/CsD/GLmQ9G8kiilIU6ri6sq8sB5QQRW+eEqG7drelW4ccVMuX739apZaVQ2kJQlKEjIJAA8BGWCCAqPyogggiVKIIIIlS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2298" name="AutoShape 10" descr="data:image/jpeg;base64,/9j/4AAQSkZJRgABAQAAAQABAAD/2wCEAAkGBhMRERQUExQWFRMVFx4XGBYXFRwcIBkiHB0VHxscHx0YHCYeHBwvGRggIS8gIycpLCwsGB81NTAqNScrLSkBCQoKDgwOGg8PGiklHiQqNS40LykqMDQuNTUpKSkwLik1NS4pLTArLjU1KjQtNSsqLSwtLi0qNSowNDQsNTUvKf/AABEIAIQAeAMBIgACEQEDEQH/xAAcAAADAAMBAQEAAAAAAAAAAAAABQYDBAcCAQj/xABAEAABAgMFBQQIAwcEAwAAAAABAgMABBEFEiExQQYTUWFxIoGRoQcUIzJCscHRUuHwFTNicpKywkNTgqIlRPH/xAAaAQACAwEBAAAAAAAAAAAAAAAEBQADBgEC/8QANhEAAQMCAwYDBgUFAQAAAAAAAQIDEQAhBDFBBRITUWFxgaGxIjKRwdHwFDNCYuEjUpKy8Qb/2gAMAwEAAhEDEQA/AO4wQQRKlEEEESpRBBBEqUQQQRKlEEEa09aLbIqtVOA1PQR5UoJEqMCupSVGBWzC60rdaYwJqr8Iz7+EJ3LWmJolLCShGqvudOgxhdPJYkEb+YWl0n92hJ99Xfpzy+UBcd18hOGTM6nL+aLLTTAKsQqI0GdbqpyYmgVXgywM1VoPHM+QjLZhcl5lLRXfQ4KjPnQ45ZRP2xOqnpqzpcgBJQmYdSnLEXqdKD/tFNZPtpt53RHZT8vkD4xH8IWFNkqJcUfIZ+FcYxYfDgCQEJHmaooIIIPoSiCCCJUogggiVKI1J+1G2RVaqcBqe6Ftt7Rbs7trtOHDjTlzPKFE3s+5u1OuOAuAXlJONOp48oXv4tQlLIkjM6CjmcMDBdMA5czWWd2xWrBpISOJxP2+cZDITS2ytbxSq6VBFaYc6ZQvYpKtodKN5MPKuS7XEn4jwAzJ0HWHM9Zr4ZCEqC3FkF5daEk8BogZU4DrA6GHVsl98kzkketquU80l4MsgCMyfSpuWmH1KohThVwCj9422rGecd9teSKXlrXoOuUKtqtpvU21S8oSXRTfvge4TkkHQ/LrkttnaZ42PLoUtRW8tYUompUhBOZ4VIHdBeG2CtaEKdUbnKg8RtxCFrS0nIZ03m1TFpLDEmFNyCDdU7W7vMe0a5q5Ad8RW2U9vZty7+6bO6bGiUowAHhWOgbHPTbUrfcQGZZhhRQk+84r3r5riBnwz1iORY5XY6nwKq9aqcNLoT/cY1GH3W1boAgWEdfnas1iN5xO8Zk3M9Plem3o5fU49MTK82ZdKE8sAB5I846BsizRi9qtRP0+kRmx9kOyshMKeQWy8pISFYEgcsxmc4v7CRSXaH8IPjjCLGqC8fAySn1p5gklGBk5qVW/BBBHqu0QQQRKlEI9obaLfsm8XVcNK/WN+1rRDDZWc8kjiYjpq0xJS6px3tPOEhlJ1J+Lp9OsCPFbrgw7XvHM8hRLYQ0gvu+6PM1nCvVloZbAcn3sgcQynVaug8YZvsUO7WVBhob15xf+ocySeGGXLkIgFWq/ZzCZg0VOTt5ZWsVKEC7Sg4kmvAADhDvau0nXWJOQSoqfmUoLqjnQ0OPfU9EwyOzUpQlpFkzfrGfh60tG0VFanViVRYcpy8fSls7tWpKlWgUgqWSzJoVkhCffcpxxA6k8IY2BbTjVkzU2tZU84tVFE417KE06HIRK7aJClq3eEvKlMsjmaKKj1qkk90btqTN2wpVA/wBR1RP/ABKz86Q1LSSlIAzI+GcfetKg6oLUScgfjlP3pSOWtBv1UsqUQt59K3F0rdQgGnU3lE05Qz9IAbZfYYbxaYZTQE53iVEnmaiPL2xbjnqaWGlFTjAccVoLylYknAdmmHKLK35KQYfXMvnfOdkJbPuougACmpw1r0jj2KaZUFE5zbUmwFdZwzrqSkDKL6RcmsNhTE5acvNrdUGkLQGmhQhABNVq4qoABXrG5J2oxZssmXaWHCkklxdAKk1JA1/WMRFu7ezE0bjdUN5BKR9BCQ2NMrxKFE8VHHzML3m1rEOLS0k6GJ9QB50e06hBltCnVC03j5k+VWU/tY24qrjwUeVSB0AFBF3sjtGzNMhLSqqbACk5EcDjpHC37KdR7zagONK/KNjZ63Fycwh5GhopP4knNJ/WdI5h9jsJCnGXConqCPIfOo/th9RCHmwkDoQfP6V+ioI15CdQ82hxBqhaQoHr9Y+wMRFqNBm4rK46EglRAA1JhM/tMkm4whTquWA8YXT6vWJhxK1EMspJNP4cz1+0S7G3CpiYalZJG5aWsBS/jUK1Uf4cAeJ6QMyl/FlXC9lAzOtuVXPLZwoTxLqOQ71QnezT4S92Et9pQpQJGvjxiXaV+2LUA/8AVYyGl1J/yV5dIfek62xLMKbQfazOBI0QnA+OXeYTWbKTUnJMNyqFeszqrylhNd2kUuitKDBVanKpg/Z2ELDanCZWowCeXP4UBtDFB9xLYHspEkDny+NanpefrONp0Q0PNSvpGfZucK3J201jBlBS0DoSKJHcmg/5Qs9JjS/XkoJK1hltJIGKjQ1NBxMW0tss2iy2pd5ZaCiHHae8ontFI55DXKGLjiGsOjeP/NaXttrdxC90ZeulQStlJ1co0vFSHnLyGk4klQPtFUwGA1OukVjWyjaJSWbnlULJWrctmpVfIIBIyoBpxzhpN7TEIDUuLiEgJBOdAKCnDCEa1kmpJJOZMZvG/wDoCfZZGudaHB7BSPadOmVb1q7TlLVE+yZQmgSnOgwAr5UiIZknJ1d9dUtfCPt94bz8oX3EoP7pHaV/EdB4YnrFfshZ6CpSyBRsCg0GePcBAOGxK0kbpl5ep/SOnU59qMxGGSud4Q0jQfqPXoMu9YbB2EupFRu08AKqPUnKKRjZiXT8F48VEmIe2fTDdcKZdpKkA0vrJ7XMAUoOpi9s61b8u068AypaQSlRyJ0xhsvZwZHEdEk6qMmlyNocY8NowBokQK9/sVj/AGkeEIre9HEpMpN1O6c0WjjzGREP0WqyrJxH9QjaBrHplSUK3moB6Vx5Klp3XZI61F+j0OypdkXx2m/aNnRSCaEpPC9/dBFe7KJUtCyO0itD1FCOh+ggi51e+re51S0jhp3eVQcxMXZGfd1Um7/UTX+6JL0WsBVoJJyQhavKn1imtcf+Km/50/NEc7si11S+9KfecaU0DwvUqfAHxi/YiCrAQMzNC7ZcCccCchFUxJta1+LIV4No+/8AlFjP7RulxQaVRFaJAA0wwhJ6P7MUxJuv3TvZghpoUxu8R1Nf6RFrZFhol0FxyhWBUnRPTnzhftdS3XgwyYSkXNMNkoQ00X3RKlGwrwENhXrC2w2+sBN5QvLw0SnT9VjzfY3gLqRU6vKqr+kVCR1pCGbt1aibnYB1HvHqo49woIUzMylCSpZoOJ/WJhG5jy4oJSN7v9+kU6bwSW0lSjujp9+s10wSLRH7tBH8o+0c/wBuNopNiqGUhUxrcPZT/NoTyHlEpb2263UJZYKm2UihxoVk5k0yHARLxr8NstLqQrEIHaslidqqbUU4dR71a7NzxdaN41UFGvfiP1yigs+0lsqvIpjgQcj1iL2as+ZSreBle5OClFNBTQ1OePCKqMltnD/hcYS2bG4jTp0+lanZD/4rCAOC4sZ16/etbDKpdtd9uUZS5neoTQ8QCaCPk5PLdVeWoqPy6DSMEELXsW8/+YonvTJnCss/lpA7URsylpONHsLI5aeGUa0EUJUUmUmKvKQoQRVjY+1IcIQ4AlRwB0P2MfYjk5jrBDdjabgTChPWlb2z0FUpMU1tOVrK2k1wBWO4k/QREbEbIiZUXn+zKtYqP4yPhH18NY6VariWJlZWCWn2ylVPA/rnE1tLaaRLFplNxhtFEp46VPPGHOF2h+FZOGT75VA8TnSfFbP/ABLoxCvcCZPgMqtLIAc9uoBKALrScglI14VNPARo2vtC07Vqqgg5uJ+2oiE2ftpxLPqjhNTdW2a4FFCbvia//IYXxWlRXOkLMe8vDq4KbzcnnOv3llpTLAtofTxTbSOUafeedM0WC6ojd0Wk5LScO+uIPIxIK2PtCccJ3RSkEgFZupAroDietI6hscxRkq/Eo+WEN5ycS0grWaAefIc4O2WEYVHHAEka6dqC2kFYpXBJMA6a964szsOUqKXVEqBoUpH1/KKjZ/YpO8T7EpRWpUocNO1xjam9oXlqJCigHRNB55mNnZuaXv7ylKKQk3iSTSuWfOAF7RcxLwStxRTOWQ8s/GjUbPawzRUhtIMZ5nzyp7tS4Eyq+GA8x9BHLZC0SGWD+Ndzuqr8orvSfbVxrdJOP1VgB4VPfHP5d0bxlFewwkqWeeZ86CGK8OMQFKIkA/6pV81Ad6AGILCkpBgkf7KT8kk9qpUzALikfhAJ76/aMiHQQCDgconWrRKWXnzgp1V1A6Cg+vhG/Up9WZ1wUrokff5Qne2cUGPD/FMr+BtTVnaAWJ8f8lQj4i9NYI0mpq8+sD3W00PUmvkBChq0FLm0LFd2SW086DE+JilnZ7jm9pup3vKQO5F+1WvY9tvd1lW75wT2BtVdZbN95tPFQ8jU/KCGux8pedK9EDzP5Vj5DHZjALRUoZmg9oPEObqTkK39vrPcclFqaNHGu2KDMD3h4Y90cyRJvzDI9ukoWMQU+WHOO4kRyq27L/Z80U5Sz5vNnRCtUfbu5w0eSoNlbKU76TN0gkx3GYzFK2ykuBLxO4oRZRAE9jkcjSraBtKG0KBo4gi5xOWEYW7MeFJitX63rh90j8BHSCTcDk2ventoNG06deusOZqYShJqtKOBP21hUp97CBthIlRuSRMhV90c08+ZypilhrFFb6jCRYAGIKbbx5K5chnWxZ21zj1SlZQoYFsYBPIDhDO0J1b0u2paiSFqSfAEZcqxDdl26orDUxUhKgKXxoSNKxS7PbSMtgsz6CglQUF5oNBTTEfLpHtzAuOLUlom/wCkk2g5j+4WzFxqK8t45DaQp0ZfqAF7a/2nobHQ1klZZTiglOZ8ANSeAiivtyrV9XupxQDgXFf7iuCRoOHWNmcn5VlguNhCkUreSRd5XlcK/DmeEck2p2sXNrOJufPu0HKPeC2U4XNxOepiw+p6fG2fnG7UbSjeOWg1P0HX4Xy1to7dVMvFVTQE0PE6n7QtacNLtaBRxPT6axhj7G5awyGWw2gWH3Peb96w7uJW64XFm5+4+Fu1NmHw44muDDIrTkP8iYzys+486tTY9osXQdG06nr+cYbPsRxxPbO7arUk4V8frxh5LTCGAAhNGgooWvUKBpU8ucZzGvMtkoZAWqIA0GpnmonMZnLvocEy8sBTx3EzJOp0EckgZHTPsum5RyWG7C/ZOkArIxSdfEQ1m7IJQ0GiElo1BP5c8Y3ptlC0KC6XCMfvCWybXCGV3jeQ2bqDqrOg/XGEqcRiMU0HWx7aVXtZW8N0HqYtHK/OnKsOxhnS04fYULXund9ojtrPO3Km9jWpPomGpdt1slxV5QDYNEilSSRlQQRV7A7NqaSqZfHt3tD8CdE8jqe6PsOweGhKITIF4AienTTzpTu8RRXKoJtJMx9daro0LbsZubZU06KpVrqk6EcxG/BHgEgyKtIChBrhVp2CuWmw3NKKARREwK0w9xZ46BQzEepWYS6psvAoczQ5SgcANMKihjtFpWU1MouPIStOdCMuYOYPSNe0tnJeYZDLjYLaRRIGBRwukZRe+tt9ASQQoWkafwdRlQzLbjKyUkEG8HX+Roc645My7qApSk0ou8VE1vmtGwOCRHoTakhYJDoKkoG8pdKsb9DoNIpbW2MmpYENj1uX/CffSP8ALu8BE+pxlyjd8sgUCmVJCcjXXI1gBxK0j+ogFM5pBIgQeqgbRFhBiYAgtBST/TUQqMlETNx0SRfqZExJM+XrFYUpKDebcWL11KqjDrGmNnGzduvjt1u1TnTPWGVpyK1rW4kYoSndkY1IJKvKNAyrouqCCQylFDka+8qg1zpHMNiXi2Cl8gxcEgwSP3Ta6RnNjrUxOGaCyFMSOYBEgH9sXso5RcaV8ZsFjebsvEr/AAgU7q4xnbdl20BbKATfuFTlezzPAdI9yxcRcbShVQslSrgIUkmtbxyNI8y1nrbSlSloTeTdUlYGAxIJqaKNYjjxXPGdJFoG973vTZKcjEjPkTpXW2giOC0BnJ3cvdi6lZiYOXMDWvk/aBv4kLbWgezGIVjRV0/iBxj5ZzSglZ3g3RNSXE1SoHzCsKERlstqq6S7a5h2qsUJuoTep3AYRaWL6OlLIcnlBZGIYR7g6n4v1nFqWYRwwN1NrkCTHJJGcfqMeQisuyvfJ3lXsDYTzVOX7RPmZgn5xC0KReLbDaLyQa3nsaJAr8NfAAxW+jvYRVETEyMB2mmiNT8ah8h3xdzuz0u8Wy40hRa9zD3eVBhTllhDGDA6htrhtCNTOfeeZ1PhQ3AUt3iOmeUZdo5DQeNEEEEDUXRBBBEqUQQQRKlEaFp2FLzIo80hfMjEdDmIII6CQZFcIBEGpW1fRxKtpKmlPNckOYf9gYg7Q3jSylLztBxUPtBBDDDJS9+YAe4BpZilFn8skdjFMrBsgzJo4+8B/CsD/GLmQ9G8kiilIU6ri6sq8sB5QQRW+eEqG7drelW4ccVMuX739apZaVQ2kJQlKEjIJAA8BGWCCAqPyogggiVKIIIIlS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2" name="AutoShape 2" descr="data:image/jpeg;base64,/9j/4AAQSkZJRgABAQAAAQABAAD/2wCEAAkGBwgHBgkIBwgKCgkLDRYPDQwMDRsUFRAWIB0iIiAdHx8kKDQsJCYxJx8fLT0tMTU3Ojo6Iys/RD84QzQ5OjcBCgoKDQwNGg8PGjclHyU3Nzc3Nzc3Nzc3Nzc3Nzc3Nzc3Nzc3Nzc3Nzc3Nzc3Nzc3Nzc3Nzc3Nzc3Nzc3Nzc3N//AABEIAKAAiAMBIgACEQEDEQH/xAAcAAACAwEBAQEAAAAAAAAAAAAABgQFBwEDAgj/xABMEAABAwMCAgcDBgYPCQAAAAABAgMEAAUREiEGMQcTIkFRYXEUgZEVMkJiobEjUnJzosEWFyQlMzQ1Q1SClMLh4vBEU1Vjg5Kj0fH/xAAaAQACAwEBAAAAAAAAAAAAAAAABAIDBQEG/8QALxEAAgIBAwMBBgUFAAAAAAAAAQIAAxEEEiEFEzEiFDJBUWFxIzORocFSgbHR8P/aAAwDAQACEQMRAD8A3GiiiiEKKKKIQoooohCiiuE0QnNQ8RX0OVYjduM1t9KTcxt9QgRnUw1pC+wUZKVqxy+cSfcK2xJBAI5VZZUa8Z+MrSwPnHwn1RRRVcshRRRRCFFFFEIUUUUQhRRRRCFczXTSh0l8SL4d4eUuK5onSVdVHIwSk8yrfwH2kV1VLHAkWYKMmNwOaKzjhHpSt85lEfiBaIMtIwXjsy555+j79vOnxu5QXWQ83MjLbIyFpdSQffmpPW6HDCcSxXGRJZNKPSRxS3w5Y1hlY+UJSS3GT3p7iv0GfjivDifpIslnZWiI+i4TOSWo6wUg/WUNgPiaxG+Xibfbi5PuTvWPL2AGyUDuSkdwpjT6ZnOWHEovvCjC+ZXntA6jknmT31u3RTxSm82dNulu5uEJISQTu439FXu5H/GsJFSrXcJdqntToDymZDRylQ+4+IPhWhfT3Ux8YlTbsbJn6pBrtIfCnSZaLswhq5uot07YKS6rDaz4pUdvcd/WnT2yN1ev2hnTjOesGKxmRlOCJqq6sMgz3zRkUjcVdJdotDK2ra6i4TsEJQyoFtB8VK5e4ZNd6LuK3+JLbIbuK0KnxnSVlIwFIVukgeW49wqRqcJvxxI91S23MeaKKKrlkKKKKIQoooohOGsE6X7wbjxYqGhWWIDYaAH453UfuHurdpj6IsR6Q6QG2kKWonuAGTX5XmSVzZsiW7nXIdW6rPPKiSfvp7Qply3yimrfChZ4qKUjKiAPM16SYb8ZKfaI7jfWDKApPzvSmHg2+TYV4gRosSG8h59DakLioUpQJAPaxqBx51pHFirZ+zOC1bottevwb0tmS6oJQo7pyhKTlWATkkYFMXXulgXHEWrpVkzmIXH3C0LhyNaH46ltSJjWX4i1aurUAMkHnjJxvSdTjc+HeJL/AMT3GPNlRpFyjFKVlT2EnKNQSgY2GO7ao0bgS8SYrEgOQGw8hpYQ7KCVpDpwjIxtk7Dz8anXaqIA7czllZZvSOIvRosiW4URWHHVAZIQnOB5+FfMhl2M+tiQ0tp1s6VoWMFJ8xThZbZd4EC8obiQXFQHHi8VvYUNCQF7Y7SQBtuDkqxvRfODZLl8jw486M9cH4yH5QddCQ24ogaUgJ2TuMeXhiujULuwTxOGk4yIlneuYGMd3hTS1wJenI7jyjCaCOuyHZIScNL0LPoD3+debXBF5eu8m1IEX2qOEEgv7L1J1AJOPAe7bxqXfr+cj2rPlFumjo0vHyPxhCUtWlmUfZnN9u2Rp/Sx9teKOC7utiK9mGn2loPpbVIAUhrBJWsdyQAcn0qpukCVZrm7DkaEyY6knU2rIzgKBB9CKGZLVKAwCtWQ2J+pxXaruHrgm62OBcE8pMdDhHgSMkfGrGsMjHE1wciFFFFE7CiiiiEWekmV7JwRdlatJcYLIP5fZ/XX50Q2pxSUIA1HxUEgepOwreelxKpHDcSAlWkzrlHjZ/KUf/VLf7TI/wCPH+yf56f01qVJ6j5iWorex/SPETLXdYPC6VSLcW516KSlMkpIZigjfQD89R332HhnfOg9HHDUli2v8Uyv3VeprS3IweV83IOCT4q29Bgbb0q37o5+SJDTPyp1utGrJj4xv+VXm3ars1FREa4imNx0bJbQpQSkeAwrlVjhbFyh8ylX7bYYeIxQ5tysViaTemZEOcUSRIW9JYSl111Qw6T1mTpTkABJ5+VQpHH1nZmFSGZDrIlNugIRgdW03htHawfn9vOBjzqHYejQXoyHDdi0psjKvZ9RVnP1vKi/9GfyQlk/K/WhwkfxbTjH9bzqsJRu2k8ywvZt3AcS+duU523MsJtFwUuVGioejgthsdY6S4sK1blzJG4GNicb1JiTp7dxnSk2i5h5c0TS2nqUl1jqihtCz1nZAUknv+buBvSsqPfVJ0HiWVjSU4x3Hn9KrOxcPXy8SFsq4rmNBtOvPVlW+oH8bxrjVBQSf5nVu3HAkafxdGiFcKbElJUqLHZVkIVlBV1jytlEfhAQMd3fX0vpGhLacfQ3NZlue1am0JToUpwgNrUrO5Q2nGPE+Qr54n6N3YKUzH76uU684EqUqPg7D8rwApf/AGIb7Tv/ABf41YldDrmVvbYhwZaR+NoPy3dpeiZFYkRGokNbKUKcZQju3OMnffekq4THp86RLkuOuuuryVuqBUe4ZIA7sU42To++Vp3spunVdgr1BjPLH1vOr/8AaZGP5eP9k/z1MWUUtObbbV+kZuiCYZfBMdCjkx3XGfcDkfYoU7UgdE8NVoHEFnU51gh3HAXjGrKEjOO75tP9Z12O4cR+rOwZhRRRVcshRRRRCJPSXueFgeR4hi/3qchSb0n9ljhx7uZv8VR9O1TkKlZ7iyK+8Ykcefx+N+aP3mlimfjz+UI35o/eazXiq8ezJ9ijr0uqTl1WcaUnu9/+udP6UZQCZmoH4pl2jj9HDjUti3MolS3Cka1H8G3jPPHM78h8aqEtcb8brD2mU9H+gThllOfxeWftpo6Puj+LGit3ridpJWoBbMR0dlsdxWDzV5frp6kz3VFTaB7OhIwhtbqW1KHnzUB5AA1XZclbHYMn5xmulmXDHiZMOinikjWVwArwMhWfjpqMu0cccHLMphEptAHacjqDyMfWG+3qK1htbrmd0J3I1tLWpasc9JKhy7ydhUhMl0aQJmvYAfh0qKvigJJ99Q9sc8MARJ+yoOV8zMf2xVXqEzDvDDbLqHNQkN7IVsRuO7/XKpu3cc+lWPGfBMa+NuSrUy1GuwydKR1bcnHMEfRXj4/aEPhe6uNPC2zdSe5vWMFChzSf9c9qZpKOvo/SJ3o6t6ppXBH8uf8AQX+qn+kDgj+XD+YX94p/pDVfmR3Sfl/3ijwgccYcXIxt7SyrPq2KcaTuCiHOJ+L3R/T0I/7UCnKuWe9LU8QoooqEnCiiiiET+lVrPB70hI7UR9mQPLSsfqJppZWHGkODkpIV8agcWQDc+GbpBR89+K4hH5Wk4+3FQuAp/wAo8HWl8q1LEZLa889SOyftFSbmv7GQHDyl6QXEtTGHFHCUsFRPoTWbcBW8X7ipc2a31seIkynkHksj5ifTOPcmn3paXojqUP6KofE1S9DMdJtt9d+mtbDWfAZO/wCl9lOo2zSlhEyu7U4j6HH3wlxx3rVE9jQoYAzp7JA21HO/MJBryclBhlbjJ7G4SsLUhDivBIR/eOTXrHWrq0ZClKCsY7zpUpWB5lK8j0qpU077ZHaaU2tuOkdtOAVDlv5423rD12p9npLjzNSpN7YM9RcylSWfZHVLCQMLOdWBsSO/tEqO++1S2Xnn0am5fWL2StD4UkE75SQcp32225bVAVPKZvU9UCnOnz/+V9oW7HuoU4vDT/Y+bqSdtgR31i6PqtzXBbOQYw9C7eBjiWaCpSQe22dgdZypBBxv4lKsb96VVl3SxakwrzEvUNBaTcE6lhP0HkYB95294NacptwJWnQW9YOlLzqQoAo04GTnGQOe+BSv0soS7wehSkFLjFw+bscago8xtyVXrdK+20TM1K5rM9ujmSJk5mQMfhIqiceO2ftrRicVlHQ6oqLWe5t0fpCtIv8AOTbLFcJysfueO44PMhJwPjXdUPxsCQ0pxVmLvRgC9Fvs9X+2XmQ4k+KQQB9xp1pZ6OIRhcFWpCwQ46wH1555X2v10zVXYcsZegwohRRRUJKFFFFEJxQyKSOAs2u68QcPLP8AFZhkxwf9y7uMehz8adzSNxj+8PFNo4nTtHX+4Jx8G1HKVH0V+qpqMgr85B+MNIvScyZADKR2lxVAeuTSp0NzAmVd7dnLj8dDzKSeamycj9IfCnTjw/vhFP8AyTv76yeSuTwvxKxcoIAKHOtazyVkYUk/Ej0NPUrv0+yIu+zUZm2OgnWqPhainSlKs6VjOtIx46VbY3BTVdPcddbTJaUtpwD6S9QUnJxglO+4PM52qZbbhEu1tbuMBWuI4ORJBaOclC8bpKTuD3Z8K9yE/wAPpTq59bpa+OrVj34zWPqNOtyGt5p1uQQwlUy424gKLKlSkjBw0SrUPdXvbo0pB9pnF1Cx2UBZ0AZ8/nH0SK9yW1ugo0g7HUFhJV5DUUlQ3JKs7mvORPZjazpBUBhRSEo27wV6lH4YrKq6dRpH7jt4lzXFgQBJbbpxhhC9CwP4NttIVkkDZWT3Hme6kTpfkiJabfblYbdkyFyFNgBISlI0jYHG+QfjVxL4nbhyks9bpkpW2ChDfe5lKDvsANKhtyx51SXC8onmTKTEYlSI0xMFTkk+KgAR2TtlXLyNaNfUVRwwUn9ovZUXUqDJ3RKyWVR0kbqjrX8VAj7Kv+kxxci2wLEwT113mNsEDuaBys+4AUsIvS4z1x0JYQqEMBpCylxQ7O522Sc1ZQ5vts5i6qQVyobjzDKnVFWkBRSo45b4rj9VU2dx0IH6yCacom3M0hlCWmktoGEpAAHgBX3US2yTJhtOrKdak5UAeVSgaaVw43CT8TtFFFShOE4rwYmMv6g2vtJOFIOyh6ivc7il7iSF1ZE9g6FjZZG3vqi+1ql3gZxOgZjATtnlUC92yPerVKt0oZZktlCvEZ5EeYOD7qX2bpKejPR3160lpZ1H5wwPGq929SbZEdkGQ71TSNRGQcD30mOppkYB5kjXxFxM+U4EWm6gi42pJjuk/wA4gHsLHkRio9ygtXGKph7IB3Soc0HxFWU6Xbbzc7dPkqImSUrbjrCdHXISCTnGxGNxnxqPJucCLZZN2MZ8xmUhSVKx+GBIA0795PeBWiOr1KBhTn+Yg2idmzmK1mlcRcIXXXbW3HUuKAU2lsrbfA5ZxyP2j0rVG+IWZNtRNnWlUGYkEqBcSdI8dQ5jyIpJn8RPM8Rx7PGbaQh1SCFpGdST1Z28MjrR/VFSuF5siUq4+0FxWZBdZKgQOqVkJA8R2T8aS1vULbF3KoX/AD/qNUafZwTmTXOI2Zc22NJTqRPStTTvVBGdIyDjHeM45cqW0yJfEPC0llSy5MlyRGU3nQG0Dfw2ylJVnG+RVpGszTItr1xeV18KPHQ222r5q0Z1HzznHp60zcJRIcqUuOljq2WmgQEnBO+MH40tXQ7+tFJ+p8ef+8S42Ip25ie/YJVxvFvu77gjlptkvNqPNSCDy96x76lw7LChtLQuatanVsuuYVsXELK9QBzjJO48qdeNY7Me2xkstIQOu+iPqmkeXKahx1vyF6G0DJNaFHTWtTLvj6CKXas1ttAkmZHhyp2l64OqfltqjRWsJ7GopJCcJyd0J5k1bRbW9bWC06HFEuKcW4tvTlSlFROO7cmvTo64dfdkfslu7RbeWnTBjq/mWz9I/WP3etOtxgKmJRofWypGcFPf60tq+nADbWxOPtL6rWYZYRTcecacZW04pCuqTuk1c2m8TXlpacjl/wAVp2I9e6odwtE9CitQD4AwC2N8elT+G5o0mG6NK0klG2Mjw9aR0y2V37WJUS04Il+DmigUVvyqB5UtXi13B5RdS97QnuRy0+gpmoqm+hbl2tOg4iEyktOOIdBbUptScLGMEioV3tLs+1yomglEhsoK09pODz3FaJIjMyE6XmkLH1hUeJbI0N5brCVJKhgjVkVmDprKwweBJ75lK7HcDJtr6n2tVvCUoxntp19ons7HQBy7ye6vm38KSlQTAfJWyVtZ9nKyVpQD37aSTg4GRtWyaE+A+FdwByFM+xv/AF/tDfMl4fstpm3gR25jTt1gtNsq69WlfYChkJ5k4Uc9245VecQ25FmhxG4y8aspwlISEgAYAHdTDxDwnaL/AIXNjaZKfmSmD1byPRQ3+NK9z4M4pDTbcLiFuey1/Bt3JB1j1Wnc++m6NHQHDOc/eL2tYVIAlGdyT40zcB7XCT+Y/vCqH9ivGfIxLUT+MJCsfDFWNq4O4sClmRe4tuS4NKxBbK1keSlcq1LShQqCIjTXYtgYiWHSXdocKDFaddCpKncojt9pxe3cnnzNVfCvBcq5yWbrxQ11bLZ1RrarfH1nPPy+PhTTw/wZabI6ZLbbkqcfnTZi+teJ/KPL3Ypjx5Ut3dqbFjfZDPvaCRgV2iiqZfOEVGfgsPrS4pGHEnKXE7KHvqVRUSoPmE4BgUV2ipQhRRRRCFFFFEIUUUUQhRRRRCcxXaKKIQoooohCiiiiEKKKKIQooooh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" name="AutoShape 4" descr="data:image/jpeg;base64,/9j/4AAQSkZJRgABAQAAAQABAAD/2wCEAAkGBwgHBgkIBwgKCgkLDRYPDQwMDRsUFRAWIB0iIiAdHx8kKDQsJCYxJx8fLT0tMTU3Ojo6Iys/RD84QzQ5OjcBCgoKDQwNGg8PGjclHyU3Nzc3Nzc3Nzc3Nzc3Nzc3Nzc3Nzc3Nzc3Nzc3Nzc3Nzc3Nzc3Nzc3Nzc3Nzc3Nzc3N//AABEIAKAAiAMBIgACEQEDEQH/xAAcAAACAwEBAQEAAAAAAAAAAAAABgQFBwEDAgj/xABMEAABAwMCAgcDBgYPCQAAAAABAgMEAAUREiEGMQcTIkFRYXEUgZEVMkJiobEjUnJzosEWFyQlMzQ1Q1SClMLh4vBEU1Vjg5Kj0fH/xAAaAQACAwEBAAAAAAAAAAAAAAAABAIDBQEG/8QALxEAAgIBAwMBBgUFAAAAAAAAAQIAAxEEEiEFEzEiFDJBUWFxIzORocFSgbHR8P/aAAwDAQACEQMRAD8A3GiiiiEKKKKIQoooohCiiuE0QnNQ8RX0OVYjduM1t9KTcxt9QgRnUw1pC+wUZKVqxy+cSfcK2xJBAI5VZZUa8Z+MrSwPnHwn1RRRVcshRRRRCFFFFEIUUUUQhRRRRCFczXTSh0l8SL4d4eUuK5onSVdVHIwSk8yrfwH2kV1VLHAkWYKMmNwOaKzjhHpSt85lEfiBaIMtIwXjsy555+j79vOnxu5QXWQ83MjLbIyFpdSQffmpPW6HDCcSxXGRJZNKPSRxS3w5Y1hlY+UJSS3GT3p7iv0GfjivDifpIslnZWiI+i4TOSWo6wUg/WUNgPiaxG+Xibfbi5PuTvWPL2AGyUDuSkdwpjT6ZnOWHEovvCjC+ZXntA6jknmT31u3RTxSm82dNulu5uEJISQTu439FXu5H/GsJFSrXcJdqntToDymZDRylQ+4+IPhWhfT3Ux8YlTbsbJn6pBrtIfCnSZaLswhq5uot07YKS6rDaz4pUdvcd/WnT2yN1ev2hnTjOesGKxmRlOCJqq6sMgz3zRkUjcVdJdotDK2ra6i4TsEJQyoFtB8VK5e4ZNd6LuK3+JLbIbuK0KnxnSVlIwFIVukgeW49wqRqcJvxxI91S23MeaKKKrlkKKKKIQoooohOGsE6X7wbjxYqGhWWIDYaAH453UfuHurdpj6IsR6Q6QG2kKWonuAGTX5XmSVzZsiW7nXIdW6rPPKiSfvp7Qply3yimrfChZ4qKUjKiAPM16SYb8ZKfaI7jfWDKApPzvSmHg2+TYV4gRosSG8h59DakLioUpQJAPaxqBx51pHFirZ+zOC1bottevwb0tmS6oJQo7pyhKTlWATkkYFMXXulgXHEWrpVkzmIXH3C0LhyNaH46ltSJjWX4i1aurUAMkHnjJxvSdTjc+HeJL/AMT3GPNlRpFyjFKVlT2EnKNQSgY2GO7ao0bgS8SYrEgOQGw8hpYQ7KCVpDpwjIxtk7Dz8anXaqIA7czllZZvSOIvRosiW4URWHHVAZIQnOB5+FfMhl2M+tiQ0tp1s6VoWMFJ8xThZbZd4EC8obiQXFQHHi8VvYUNCQF7Y7SQBtuDkqxvRfODZLl8jw486M9cH4yH5QddCQ24ogaUgJ2TuMeXhiujULuwTxOGk4yIlneuYGMd3hTS1wJenI7jyjCaCOuyHZIScNL0LPoD3+debXBF5eu8m1IEX2qOEEgv7L1J1AJOPAe7bxqXfr+cj2rPlFumjo0vHyPxhCUtWlmUfZnN9u2Rp/Sx9teKOC7utiK9mGn2loPpbVIAUhrBJWsdyQAcn0qpukCVZrm7DkaEyY6knU2rIzgKBB9CKGZLVKAwCtWQ2J+pxXaruHrgm62OBcE8pMdDhHgSMkfGrGsMjHE1wciFFFFE7CiiiiEWekmV7JwRdlatJcYLIP5fZ/XX50Q2pxSUIA1HxUEgepOwreelxKpHDcSAlWkzrlHjZ/KUf/VLf7TI/wCPH+yf56f01qVJ6j5iWorex/SPETLXdYPC6VSLcW516KSlMkpIZigjfQD89R332HhnfOg9HHDUli2v8Uyv3VeprS3IweV83IOCT4q29Bgbb0q37o5+SJDTPyp1utGrJj4xv+VXm3ars1FREa4imNx0bJbQpQSkeAwrlVjhbFyh8ylX7bYYeIxQ5tysViaTemZEOcUSRIW9JYSl111Qw6T1mTpTkABJ5+VQpHH1nZmFSGZDrIlNugIRgdW03htHawfn9vOBjzqHYejQXoyHDdi0psjKvZ9RVnP1vKi/9GfyQlk/K/WhwkfxbTjH9bzqsJRu2k8ywvZt3AcS+duU523MsJtFwUuVGioejgthsdY6S4sK1blzJG4GNicb1JiTp7dxnSk2i5h5c0TS2nqUl1jqihtCz1nZAUknv+buBvSsqPfVJ0HiWVjSU4x3Hn9KrOxcPXy8SFsq4rmNBtOvPVlW+oH8bxrjVBQSf5nVu3HAkafxdGiFcKbElJUqLHZVkIVlBV1jytlEfhAQMd3fX0vpGhLacfQ3NZlue1am0JToUpwgNrUrO5Q2nGPE+Qr54n6N3YKUzH76uU684EqUqPg7D8rwApf/AGIb7Tv/ABf41YldDrmVvbYhwZaR+NoPy3dpeiZFYkRGokNbKUKcZQju3OMnffekq4THp86RLkuOuuuryVuqBUe4ZIA7sU42To++Vp3spunVdgr1BjPLH1vOr/8AaZGP5eP9k/z1MWUUtObbbV+kZuiCYZfBMdCjkx3XGfcDkfYoU7UgdE8NVoHEFnU51gh3HAXjGrKEjOO75tP9Z12O4cR+rOwZhRRRVcshRRRRCJPSXueFgeR4hi/3qchSb0n9ljhx7uZv8VR9O1TkKlZ7iyK+8Ykcefx+N+aP3mlimfjz+UI35o/eazXiq8ezJ9ijr0uqTl1WcaUnu9/+udP6UZQCZmoH4pl2jj9HDjUti3MolS3Cka1H8G3jPPHM78h8aqEtcb8brD2mU9H+gThllOfxeWftpo6Puj+LGit3ridpJWoBbMR0dlsdxWDzV5frp6kz3VFTaB7OhIwhtbqW1KHnzUB5AA1XZclbHYMn5xmulmXDHiZMOinikjWVwArwMhWfjpqMu0cccHLMphEptAHacjqDyMfWG+3qK1htbrmd0J3I1tLWpasc9JKhy7ydhUhMl0aQJmvYAfh0qKvigJJ99Q9sc8MARJ+yoOV8zMf2xVXqEzDvDDbLqHNQkN7IVsRuO7/XKpu3cc+lWPGfBMa+NuSrUy1GuwydKR1bcnHMEfRXj4/aEPhe6uNPC2zdSe5vWMFChzSf9c9qZpKOvo/SJ3o6t6ppXBH8uf8AQX+qn+kDgj+XD+YX94p/pDVfmR3Sfl/3ijwgccYcXIxt7SyrPq2KcaTuCiHOJ+L3R/T0I/7UCnKuWe9LU8QoooqEnCiiiiET+lVrPB70hI7UR9mQPLSsfqJppZWHGkODkpIV8agcWQDc+GbpBR89+K4hH5Wk4+3FQuAp/wAo8HWl8q1LEZLa889SOyftFSbmv7GQHDyl6QXEtTGHFHCUsFRPoTWbcBW8X7ipc2a31seIkynkHksj5ifTOPcmn3paXojqUP6KofE1S9DMdJtt9d+mtbDWfAZO/wCl9lOo2zSlhEyu7U4j6HH3wlxx3rVE9jQoYAzp7JA21HO/MJBryclBhlbjJ7G4SsLUhDivBIR/eOTXrHWrq0ZClKCsY7zpUpWB5lK8j0qpU077ZHaaU2tuOkdtOAVDlv5423rD12p9npLjzNSpN7YM9RcylSWfZHVLCQMLOdWBsSO/tEqO++1S2Xnn0am5fWL2StD4UkE75SQcp32225bVAVPKZvU9UCnOnz/+V9oW7HuoU4vDT/Y+bqSdtgR31i6PqtzXBbOQYw9C7eBjiWaCpSQe22dgdZypBBxv4lKsb96VVl3SxakwrzEvUNBaTcE6lhP0HkYB95294NacptwJWnQW9YOlLzqQoAo04GTnGQOe+BSv0soS7wehSkFLjFw+bscago8xtyVXrdK+20TM1K5rM9ujmSJk5mQMfhIqiceO2ftrRicVlHQ6oqLWe5t0fpCtIv8AOTbLFcJysfueO44PMhJwPjXdUPxsCQ0pxVmLvRgC9Fvs9X+2XmQ4k+KQQB9xp1pZ6OIRhcFWpCwQ46wH1555X2v10zVXYcsZegwohRRRUJKFFFFEJxQyKSOAs2u68QcPLP8AFZhkxwf9y7uMehz8adzSNxj+8PFNo4nTtHX+4Jx8G1HKVH0V+qpqMgr85B+MNIvScyZADKR2lxVAeuTSp0NzAmVd7dnLj8dDzKSeamycj9IfCnTjw/vhFP8AyTv76yeSuTwvxKxcoIAKHOtazyVkYUk/Ej0NPUrv0+yIu+zUZm2OgnWqPhainSlKs6VjOtIx46VbY3BTVdPcddbTJaUtpwD6S9QUnJxglO+4PM52qZbbhEu1tbuMBWuI4ORJBaOclC8bpKTuD3Z8K9yE/wAPpTq59bpa+OrVj34zWPqNOtyGt5p1uQQwlUy424gKLKlSkjBw0SrUPdXvbo0pB9pnF1Cx2UBZ0AZ8/nH0SK9yW1ugo0g7HUFhJV5DUUlQ3JKs7mvORPZjazpBUBhRSEo27wV6lH4YrKq6dRpH7jt4lzXFgQBJbbpxhhC9CwP4NttIVkkDZWT3Hme6kTpfkiJabfblYbdkyFyFNgBISlI0jYHG+QfjVxL4nbhyks9bpkpW2ChDfe5lKDvsANKhtyx51SXC8onmTKTEYlSI0xMFTkk+KgAR2TtlXLyNaNfUVRwwUn9ovZUXUqDJ3RKyWVR0kbqjrX8VAj7Kv+kxxci2wLEwT113mNsEDuaBys+4AUsIvS4z1x0JYQqEMBpCylxQ7O522Sc1ZQ5vts5i6qQVyobjzDKnVFWkBRSo45b4rj9VU2dx0IH6yCacom3M0hlCWmktoGEpAAHgBX3US2yTJhtOrKdak5UAeVSgaaVw43CT8TtFFFShOE4rwYmMv6g2vtJOFIOyh6ivc7il7iSF1ZE9g6FjZZG3vqi+1ql3gZxOgZjATtnlUC92yPerVKt0oZZktlCvEZ5EeYOD7qX2bpKejPR3160lpZ1H5wwPGq929SbZEdkGQ71TSNRGQcD30mOppkYB5kjXxFxM+U4EWm6gi42pJjuk/wA4gHsLHkRio9ygtXGKph7IB3Soc0HxFWU6Xbbzc7dPkqImSUrbjrCdHXISCTnGxGNxnxqPJucCLZZN2MZ8xmUhSVKx+GBIA0795PeBWiOr1KBhTn+Yg2idmzmK1mlcRcIXXXbW3HUuKAU2lsrbfA5ZxyP2j0rVG+IWZNtRNnWlUGYkEqBcSdI8dQ5jyIpJn8RPM8Rx7PGbaQh1SCFpGdST1Z28MjrR/VFSuF5siUq4+0FxWZBdZKgQOqVkJA8R2T8aS1vULbF3KoX/AD/qNUafZwTmTXOI2Zc22NJTqRPStTTvVBGdIyDjHeM45cqW0yJfEPC0llSy5MlyRGU3nQG0Dfw2ylJVnG+RVpGszTItr1xeV18KPHQ222r5q0Z1HzznHp60zcJRIcqUuOljq2WmgQEnBO+MH40tXQ7+tFJ+p8ef+8S42Ip25ie/YJVxvFvu77gjlptkvNqPNSCDy96x76lw7LChtLQuatanVsuuYVsXELK9QBzjJO48qdeNY7Me2xkstIQOu+iPqmkeXKahx1vyF6G0DJNaFHTWtTLvj6CKXas1ttAkmZHhyp2l64OqfltqjRWsJ7GopJCcJyd0J5k1bRbW9bWC06HFEuKcW4tvTlSlFROO7cmvTo64dfdkfslu7RbeWnTBjq/mWz9I/WP3etOtxgKmJRofWypGcFPf60tq+nADbWxOPtL6rWYZYRTcecacZW04pCuqTuk1c2m8TXlpacjl/wAVp2I9e6odwtE9CitQD4AwC2N8elT+G5o0mG6NK0klG2Mjw9aR0y2V37WJUS04Il+DmigUVvyqB5UtXi13B5RdS97QnuRy0+gpmoqm+hbl2tOg4iEyktOOIdBbUptScLGMEioV3tLs+1yomglEhsoK09pODz3FaJIjMyE6XmkLH1hUeJbI0N5brCVJKhgjVkVmDprKwweBJ75lK7HcDJtr6n2tVvCUoxntp19ons7HQBy7ye6vm38KSlQTAfJWyVtZ9nKyVpQD37aSTg4GRtWyaE+A+FdwByFM+xv/AF/tDfMl4fstpm3gR25jTt1gtNsq69WlfYChkJ5k4Uc9245VecQ25FmhxG4y8aspwlISEgAYAHdTDxDwnaL/AIXNjaZKfmSmD1byPRQ3+NK9z4M4pDTbcLiFuey1/Bt3JB1j1Wnc++m6NHQHDOc/eL2tYVIAlGdyT40zcB7XCT+Y/vCqH9ivGfIxLUT+MJCsfDFWNq4O4sClmRe4tuS4NKxBbK1keSlcq1LShQqCIjTXYtgYiWHSXdocKDFaddCpKncojt9pxe3cnnzNVfCvBcq5yWbrxQ11bLZ1RrarfH1nPPy+PhTTw/wZabI6ZLbbkqcfnTZi+teJ/KPL3Ypjx5Ut3dqbFjfZDPvaCRgV2iiqZfOEVGfgsPrS4pGHEnKXE7KHvqVRUSoPmE4BgUV2ipQhRRRRCFFFFEIUUUUQhRRRRCcxXaKKIQoooohCiiiiEKKKKIQooooh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15184" y="465138"/>
            <a:ext cx="18598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0" dirty="0">
                <a:solidFill>
                  <a:schemeClr val="tx1"/>
                </a:solidFill>
              </a:rPr>
              <a:t>Multisite Language_gaiyou.pptx</a:t>
            </a:r>
            <a:endParaRPr lang="ja-JP" altLang="en-US" sz="1000" b="0" dirty="0">
              <a:solidFill>
                <a:schemeClr val="tx1"/>
              </a:solidFill>
            </a:endParaRP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765176" y="6427383"/>
            <a:ext cx="7555864" cy="280987"/>
          </a:xfrm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ja-JP" dirty="0" smtClean="0"/>
              <a:t>Digital Farm Inc.  Copyright©2015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All Rights Reserved.</a:t>
            </a:r>
            <a:endParaRPr lang="en-GB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318467" y="277074"/>
            <a:ext cx="8762033" cy="455613"/>
          </a:xfrm>
        </p:spPr>
        <p:txBody>
          <a:bodyPr/>
          <a:lstStyle/>
          <a:p>
            <a:r>
              <a:rPr lang="ja-JP" altLang="en-US" dirty="0" smtClean="0">
                <a:latin typeface="Tahoma" pitchFamily="34" charset="0"/>
                <a:cs typeface="Tahoma" pitchFamily="34" charset="0"/>
              </a:rPr>
              <a:t>１　良くある使いにくい他言語サイト</a:t>
            </a:r>
          </a:p>
        </p:txBody>
      </p:sp>
      <p:sp>
        <p:nvSpPr>
          <p:cNvPr id="19460" name="スライド番号プレースホルダ 3"/>
          <p:cNvSpPr txBox="1">
            <a:spLocks noGrp="1"/>
          </p:cNvSpPr>
          <p:nvPr/>
        </p:nvSpPr>
        <p:spPr bwMode="auto">
          <a:xfrm>
            <a:off x="6719888" y="6443663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100000"/>
              <a:buFont typeface="ＤＦＧ細丸ゴシック体" pitchFamily="4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80B5EF7-AFA0-4649-8FA3-986390F9B205}" type="slidenum">
              <a:rPr kumimoji="0" lang="en-GB" altLang="ja-JP" sz="1000" b="0">
                <a:solidFill>
                  <a:srgbClr val="000000"/>
                </a:solidFill>
                <a:latin typeface="ＤＦＧ細丸ゴシック体" pitchFamily="48" charset="0"/>
              </a:rPr>
              <a:pPr algn="r">
                <a:buClr>
                  <a:srgbClr val="000000"/>
                </a:buClr>
                <a:buSzPct val="100000"/>
                <a:buFont typeface="ＤＦＧ細丸ゴシック体" pitchFamily="4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kumimoji="0" lang="en-GB" altLang="ja-JP" sz="1000" b="0" dirty="0">
              <a:solidFill>
                <a:srgbClr val="000000"/>
              </a:solidFill>
              <a:latin typeface="ＤＦＧ細丸ゴシック体" pitchFamily="48" charset="0"/>
            </a:endParaRPr>
          </a:p>
        </p:txBody>
      </p:sp>
      <p:grpSp>
        <p:nvGrpSpPr>
          <p:cNvPr id="61" name="Group 449"/>
          <p:cNvGrpSpPr>
            <a:grpSpLocks/>
          </p:cNvGrpSpPr>
          <p:nvPr/>
        </p:nvGrpSpPr>
        <p:grpSpPr bwMode="auto">
          <a:xfrm>
            <a:off x="6952352" y="4628194"/>
            <a:ext cx="436732" cy="719217"/>
            <a:chOff x="3840" y="2940"/>
            <a:chExt cx="350" cy="624"/>
          </a:xfrm>
        </p:grpSpPr>
        <p:sp>
          <p:nvSpPr>
            <p:cNvPr id="62" name="AutoShape 450"/>
            <p:cNvSpPr>
              <a:spLocks noChangeArrowheads="1"/>
            </p:cNvSpPr>
            <p:nvPr/>
          </p:nvSpPr>
          <p:spPr bwMode="auto">
            <a:xfrm rot="-5400000">
              <a:off x="3819" y="3193"/>
              <a:ext cx="392" cy="350"/>
            </a:xfrm>
            <a:prstGeom prst="flowChartDelay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 sz="1000" dirty="0"/>
            </a:p>
          </p:txBody>
        </p:sp>
        <p:sp>
          <p:nvSpPr>
            <p:cNvPr id="63" name="Oval 451"/>
            <p:cNvSpPr>
              <a:spLocks noChangeArrowheads="1"/>
            </p:cNvSpPr>
            <p:nvPr/>
          </p:nvSpPr>
          <p:spPr bwMode="auto">
            <a:xfrm>
              <a:off x="3880" y="2940"/>
              <a:ext cx="270" cy="270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 sz="1000" dirty="0"/>
            </a:p>
          </p:txBody>
        </p:sp>
      </p:grpSp>
      <p:sp>
        <p:nvSpPr>
          <p:cNvPr id="6" name="円形吹き出し 5"/>
          <p:cNvSpPr/>
          <p:nvPr/>
        </p:nvSpPr>
        <p:spPr bwMode="auto">
          <a:xfrm>
            <a:off x="6982058" y="3560781"/>
            <a:ext cx="1509712" cy="902206"/>
          </a:xfrm>
          <a:prstGeom prst="wedgeEllipseCallout">
            <a:avLst>
              <a:gd name="adj1" fmla="val -29500"/>
              <a:gd name="adj2" fmla="val 68134"/>
            </a:avLst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982058" y="3799007"/>
            <a:ext cx="1572867" cy="411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400" dirty="0" smtClean="0">
                <a:solidFill>
                  <a:schemeClr val="tx1"/>
                </a:solidFill>
              </a:rPr>
              <a:t>このページの</a:t>
            </a:r>
            <a:endParaRPr kumimoji="0" lang="en-US" altLang="ja-JP" sz="1400" dirty="0" smtClean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400" dirty="0" smtClean="0">
                <a:solidFill>
                  <a:schemeClr val="tx1"/>
                </a:solidFill>
              </a:rPr>
              <a:t>英語版を見たい！</a:t>
            </a:r>
            <a:endParaRPr kumimoji="0" lang="en-US" altLang="ja-JP" sz="1400" dirty="0" smtClean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937" y="4321171"/>
            <a:ext cx="177602" cy="283633"/>
          </a:xfrm>
          <a:prstGeom prst="rect">
            <a:avLst/>
          </a:prstGeom>
        </p:spPr>
      </p:pic>
      <p:grpSp>
        <p:nvGrpSpPr>
          <p:cNvPr id="66" name="Group 449"/>
          <p:cNvGrpSpPr>
            <a:grpSpLocks/>
          </p:cNvGrpSpPr>
          <p:nvPr/>
        </p:nvGrpSpPr>
        <p:grpSpPr bwMode="auto">
          <a:xfrm>
            <a:off x="5749203" y="2316559"/>
            <a:ext cx="436732" cy="719217"/>
            <a:chOff x="3840" y="2940"/>
            <a:chExt cx="350" cy="624"/>
          </a:xfrm>
        </p:grpSpPr>
        <p:sp>
          <p:nvSpPr>
            <p:cNvPr id="68" name="AutoShape 450"/>
            <p:cNvSpPr>
              <a:spLocks noChangeArrowheads="1"/>
            </p:cNvSpPr>
            <p:nvPr/>
          </p:nvSpPr>
          <p:spPr bwMode="auto">
            <a:xfrm rot="-5400000">
              <a:off x="3819" y="3193"/>
              <a:ext cx="392" cy="350"/>
            </a:xfrm>
            <a:prstGeom prst="flowChartDelay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 sz="1000" dirty="0"/>
            </a:p>
          </p:txBody>
        </p:sp>
        <p:sp>
          <p:nvSpPr>
            <p:cNvPr id="69" name="Oval 451"/>
            <p:cNvSpPr>
              <a:spLocks noChangeArrowheads="1"/>
            </p:cNvSpPr>
            <p:nvPr/>
          </p:nvSpPr>
          <p:spPr bwMode="auto">
            <a:xfrm>
              <a:off x="3880" y="2940"/>
              <a:ext cx="270" cy="270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 sz="1000" dirty="0"/>
            </a:p>
          </p:txBody>
        </p:sp>
      </p:grpSp>
      <p:sp>
        <p:nvSpPr>
          <p:cNvPr id="73" name="テキスト ボックス 72"/>
          <p:cNvSpPr txBox="1"/>
          <p:nvPr/>
        </p:nvSpPr>
        <p:spPr>
          <a:xfrm>
            <a:off x="5279419" y="2513707"/>
            <a:ext cx="703590" cy="67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48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4" name="円形吹き出し 73"/>
          <p:cNvSpPr/>
          <p:nvPr/>
        </p:nvSpPr>
        <p:spPr bwMode="auto">
          <a:xfrm>
            <a:off x="6192937" y="2557179"/>
            <a:ext cx="1821510" cy="871389"/>
          </a:xfrm>
          <a:prstGeom prst="wedgeEllipseCallout">
            <a:avLst>
              <a:gd name="adj1" fmla="val -56396"/>
              <a:gd name="adj2" fmla="val 47007"/>
            </a:avLst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269286" y="2803363"/>
            <a:ext cx="1718740" cy="411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400" dirty="0" smtClean="0">
                <a:solidFill>
                  <a:schemeClr val="tx1"/>
                </a:solidFill>
              </a:rPr>
              <a:t>なぜ</a:t>
            </a:r>
            <a:r>
              <a:rPr kumimoji="0" lang="ja-JP" altLang="en-US" sz="1400" dirty="0">
                <a:solidFill>
                  <a:schemeClr val="tx1"/>
                </a:solidFill>
              </a:rPr>
              <a:t>ホーム</a:t>
            </a:r>
            <a:r>
              <a:rPr kumimoji="0" lang="ja-JP" altLang="en-US" sz="1400" dirty="0" smtClean="0">
                <a:solidFill>
                  <a:schemeClr val="tx1"/>
                </a:solidFill>
              </a:rPr>
              <a:t>ページに</a:t>
            </a:r>
            <a:endParaRPr kumimoji="0" lang="en-US" altLang="ja-JP" sz="1400" dirty="0" smtClean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400" dirty="0" smtClean="0">
                <a:solidFill>
                  <a:schemeClr val="tx1"/>
                </a:solidFill>
              </a:rPr>
              <a:t>戻ってしまうの？</a:t>
            </a:r>
            <a:endParaRPr kumimoji="0" lang="en-US" altLang="ja-JP" sz="1400" dirty="0" smtClean="0">
              <a:solidFill>
                <a:schemeClr val="tx1"/>
              </a:solidFill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267" y="2137254"/>
            <a:ext cx="198193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521033" y="2820807"/>
            <a:ext cx="1962396" cy="821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600" b="0" dirty="0" smtClean="0">
                <a:solidFill>
                  <a:schemeClr val="tx1"/>
                </a:solidFill>
              </a:rPr>
              <a:t>日本語ホームページ</a:t>
            </a:r>
            <a:endParaRPr kumimoji="0" lang="en-US" altLang="ja-JP" sz="1600" b="0" dirty="0" smtClean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endParaRPr kumimoji="0" lang="en-US" altLang="ja-JP" sz="1600" b="0" dirty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endParaRPr kumimoji="0" lang="en-US" altLang="ja-JP" sz="1600" b="0" u="sng" dirty="0">
              <a:solidFill>
                <a:schemeClr val="accent2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600" b="0" u="sng" dirty="0" smtClean="0">
                <a:solidFill>
                  <a:schemeClr val="accent2"/>
                </a:solidFill>
              </a:rPr>
              <a:t>会社概要</a:t>
            </a:r>
            <a:endParaRPr kumimoji="0" lang="ja-JP" altLang="en-US" sz="850" b="0" u="sng" dirty="0">
              <a:solidFill>
                <a:schemeClr val="accent2"/>
              </a:solidFill>
            </a:endParaRPr>
          </a:p>
        </p:txBody>
      </p:sp>
      <p:cxnSp>
        <p:nvCxnSpPr>
          <p:cNvPr id="54" name="直線矢印コネクタ 53"/>
          <p:cNvCxnSpPr/>
          <p:nvPr/>
        </p:nvCxnSpPr>
        <p:spPr bwMode="auto">
          <a:xfrm>
            <a:off x="1882588" y="3642057"/>
            <a:ext cx="2963453" cy="1163253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6041" y="4368593"/>
            <a:ext cx="198193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4916723" y="4838301"/>
            <a:ext cx="1210588" cy="1003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600" b="0" dirty="0" smtClean="0">
                <a:solidFill>
                  <a:schemeClr val="tx1"/>
                </a:solidFill>
              </a:rPr>
              <a:t>会社概要</a:t>
            </a:r>
            <a:endParaRPr kumimoji="0" lang="en-US" altLang="ja-JP" sz="1600" b="0" dirty="0" smtClean="0">
              <a:solidFill>
                <a:schemeClr val="tx1"/>
              </a:solidFill>
            </a:endParaRPr>
          </a:p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endParaRPr kumimoji="0" lang="en-US" altLang="ja-JP" sz="1600" b="0" dirty="0" smtClean="0">
              <a:solidFill>
                <a:schemeClr val="tx1"/>
              </a:solidFill>
            </a:endParaRPr>
          </a:p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600" b="0" dirty="0" smtClean="0">
                <a:solidFill>
                  <a:schemeClr val="tx1"/>
                </a:solidFill>
              </a:rPr>
              <a:t>当社の歴史</a:t>
            </a:r>
            <a:endParaRPr kumimoji="0" lang="en-US" altLang="ja-JP" sz="1600" b="0" dirty="0">
              <a:solidFill>
                <a:schemeClr val="tx1"/>
              </a:solidFill>
            </a:endParaRPr>
          </a:p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endParaRPr kumimoji="0" lang="en-US" altLang="ja-JP" sz="1600" b="0" dirty="0">
              <a:solidFill>
                <a:schemeClr val="tx1"/>
              </a:solidFill>
            </a:endParaRPr>
          </a:p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600" b="0" dirty="0" smtClean="0">
                <a:solidFill>
                  <a:schemeClr val="tx1"/>
                </a:solidFill>
              </a:rPr>
              <a:t>・・・・・・</a:t>
            </a:r>
            <a:endParaRPr kumimoji="0" lang="ja-JP" altLang="en-US" sz="850" b="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764643" y="4529233"/>
            <a:ext cx="1013419" cy="206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000" b="0" u="sng" dirty="0" smtClean="0">
                <a:solidFill>
                  <a:schemeClr val="accent2"/>
                </a:solidFill>
              </a:rPr>
              <a:t>英語版はこちら</a:t>
            </a:r>
            <a:endParaRPr kumimoji="0" lang="ja-JP" altLang="en-US" sz="850" b="0" u="sng" dirty="0">
              <a:solidFill>
                <a:schemeClr val="accent2"/>
              </a:solidFill>
            </a:endParaRPr>
          </a:p>
        </p:txBody>
      </p:sp>
      <p:sp>
        <p:nvSpPr>
          <p:cNvPr id="12" name="フリーフォーム 11"/>
          <p:cNvSpPr/>
          <p:nvPr/>
        </p:nvSpPr>
        <p:spPr bwMode="auto">
          <a:xfrm>
            <a:off x="4327926" y="2820806"/>
            <a:ext cx="1953812" cy="1708427"/>
          </a:xfrm>
          <a:custGeom>
            <a:avLst/>
            <a:gdLst>
              <a:gd name="connsiteX0" fmla="*/ 1390650 w 1402451"/>
              <a:gd name="connsiteY0" fmla="*/ 1714500 h 1714500"/>
              <a:gd name="connsiteX1" fmla="*/ 1200150 w 1402451"/>
              <a:gd name="connsiteY1" fmla="*/ 495300 h 1714500"/>
              <a:gd name="connsiteX2" fmla="*/ 0 w 1402451"/>
              <a:gd name="connsiteY2" fmla="*/ 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2451" h="1714500">
                <a:moveTo>
                  <a:pt x="1390650" y="1714500"/>
                </a:moveTo>
                <a:cubicBezTo>
                  <a:pt x="1411287" y="1247775"/>
                  <a:pt x="1431925" y="781050"/>
                  <a:pt x="1200150" y="495300"/>
                </a:cubicBezTo>
                <a:cubicBezTo>
                  <a:pt x="968375" y="209550"/>
                  <a:pt x="0" y="0"/>
                  <a:pt x="0" y="0"/>
                </a:cubicBezTo>
              </a:path>
            </a:pathLst>
          </a:custGeom>
          <a:noFill/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3347" y="1427152"/>
            <a:ext cx="198193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テキスト ボックス 34"/>
          <p:cNvSpPr txBox="1"/>
          <p:nvPr/>
        </p:nvSpPr>
        <p:spPr>
          <a:xfrm>
            <a:off x="2485708" y="1892466"/>
            <a:ext cx="1757212" cy="1003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600" b="0" dirty="0" smtClean="0">
                <a:solidFill>
                  <a:schemeClr val="tx1"/>
                </a:solidFill>
              </a:rPr>
              <a:t>英語</a:t>
            </a:r>
            <a:r>
              <a:rPr kumimoji="0" lang="ja-JP" altLang="en-US" sz="1600" b="0" dirty="0">
                <a:solidFill>
                  <a:schemeClr val="tx1"/>
                </a:solidFill>
              </a:rPr>
              <a:t>ホーム</a:t>
            </a:r>
            <a:r>
              <a:rPr kumimoji="0" lang="ja-JP" altLang="en-US" sz="1600" b="0" dirty="0" smtClean="0">
                <a:solidFill>
                  <a:schemeClr val="tx1"/>
                </a:solidFill>
              </a:rPr>
              <a:t>ページ</a:t>
            </a:r>
            <a:endParaRPr kumimoji="0" lang="en-US" altLang="ja-JP" sz="1600" b="0" dirty="0" smtClean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endParaRPr kumimoji="0" lang="en-US" altLang="ja-JP" sz="1600" b="0" dirty="0" smtClean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endParaRPr kumimoji="0" lang="en-US" altLang="ja-JP" sz="1600" b="0" dirty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endParaRPr kumimoji="0" lang="en-US" altLang="ja-JP" sz="1600" b="0" dirty="0" smtClean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600" b="0" u="sng" dirty="0" smtClean="0">
                <a:solidFill>
                  <a:schemeClr val="accent2"/>
                </a:solidFill>
              </a:rPr>
              <a:t>About us</a:t>
            </a: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4625" y="797000"/>
            <a:ext cx="1572760" cy="145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テキスト ボックス 36"/>
          <p:cNvSpPr txBox="1"/>
          <p:nvPr/>
        </p:nvSpPr>
        <p:spPr>
          <a:xfrm>
            <a:off x="6524625" y="1178590"/>
            <a:ext cx="1409700" cy="593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600" b="0" dirty="0" smtClean="0">
                <a:solidFill>
                  <a:schemeClr val="tx1"/>
                </a:solidFill>
              </a:rPr>
              <a:t>About us</a:t>
            </a:r>
            <a:endParaRPr kumimoji="0" lang="en-US" altLang="ja-JP" sz="1600" b="0" dirty="0">
              <a:solidFill>
                <a:schemeClr val="tx1"/>
              </a:solidFill>
            </a:endParaRPr>
          </a:p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200" b="0" dirty="0" err="1" smtClean="0">
                <a:solidFill>
                  <a:schemeClr val="tx1"/>
                </a:solidFill>
              </a:rPr>
              <a:t>Hisory</a:t>
            </a:r>
            <a:endParaRPr kumimoji="0" lang="en-US" altLang="ja-JP" sz="1200" b="0" dirty="0" smtClean="0">
              <a:solidFill>
                <a:schemeClr val="tx1"/>
              </a:solidFill>
            </a:endParaRPr>
          </a:p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600" b="0" dirty="0" smtClean="0">
                <a:solidFill>
                  <a:schemeClr val="tx1"/>
                </a:solidFill>
              </a:rPr>
              <a:t>………………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536459" y="969805"/>
            <a:ext cx="397866" cy="2078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000" b="0" u="sng" dirty="0" smtClean="0">
                <a:solidFill>
                  <a:schemeClr val="accent2"/>
                </a:solidFill>
              </a:rPr>
              <a:t>JPN</a:t>
            </a:r>
            <a:endParaRPr kumimoji="0" lang="ja-JP" altLang="en-US" sz="850" b="0" u="sng" dirty="0">
              <a:solidFill>
                <a:schemeClr val="accent2"/>
              </a:solidFill>
            </a:endParaRPr>
          </a:p>
        </p:txBody>
      </p:sp>
      <p:sp>
        <p:nvSpPr>
          <p:cNvPr id="13" name="フリーフォーム 12"/>
          <p:cNvSpPr/>
          <p:nvPr/>
        </p:nvSpPr>
        <p:spPr bwMode="auto">
          <a:xfrm>
            <a:off x="3750332" y="1073713"/>
            <a:ext cx="2652712" cy="1622256"/>
          </a:xfrm>
          <a:custGeom>
            <a:avLst/>
            <a:gdLst>
              <a:gd name="connsiteX0" fmla="*/ 0 w 2952750"/>
              <a:gd name="connsiteY0" fmla="*/ 1153369 h 1153369"/>
              <a:gd name="connsiteX1" fmla="*/ 1095375 w 2952750"/>
              <a:gd name="connsiteY1" fmla="*/ 153244 h 1153369"/>
              <a:gd name="connsiteX2" fmla="*/ 2952750 w 2952750"/>
              <a:gd name="connsiteY2" fmla="*/ 19894 h 115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0" h="1153369">
                <a:moveTo>
                  <a:pt x="0" y="1153369"/>
                </a:moveTo>
                <a:cubicBezTo>
                  <a:pt x="301625" y="747762"/>
                  <a:pt x="603250" y="342156"/>
                  <a:pt x="1095375" y="153244"/>
                </a:cubicBezTo>
                <a:cubicBezTo>
                  <a:pt x="1587500" y="-35668"/>
                  <a:pt x="2270125" y="-7887"/>
                  <a:pt x="2952750" y="19894"/>
                </a:cubicBezTo>
              </a:path>
            </a:pathLst>
          </a:custGeom>
          <a:noFill/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形吹き出し 39"/>
          <p:cNvSpPr/>
          <p:nvPr/>
        </p:nvSpPr>
        <p:spPr bwMode="auto">
          <a:xfrm>
            <a:off x="4549759" y="1690786"/>
            <a:ext cx="1773226" cy="625773"/>
          </a:xfrm>
          <a:prstGeom prst="wedgeEllipseCallout">
            <a:avLst>
              <a:gd name="adj1" fmla="val -47528"/>
              <a:gd name="adj2" fmla="val -50309"/>
            </a:avLst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549759" y="1798040"/>
            <a:ext cx="1701108" cy="411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400" dirty="0" smtClean="0">
                <a:solidFill>
                  <a:schemeClr val="tx1"/>
                </a:solidFill>
              </a:rPr>
              <a:t>しかもまた</a:t>
            </a:r>
            <a:endParaRPr kumimoji="0" lang="en-US" altLang="ja-JP" sz="1400" dirty="0" smtClean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400" dirty="0">
                <a:solidFill>
                  <a:schemeClr val="tx1"/>
                </a:solidFill>
              </a:rPr>
              <a:t>クリックするの</a:t>
            </a:r>
            <a:r>
              <a:rPr kumimoji="0" lang="ja-JP" altLang="en-US" sz="1400" dirty="0" smtClean="0">
                <a:solidFill>
                  <a:schemeClr val="tx1"/>
                </a:solidFill>
              </a:rPr>
              <a:t>か・・・</a:t>
            </a:r>
            <a:endParaRPr kumimoji="0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42" name="AutoShape 10"/>
          <p:cNvSpPr>
            <a:spLocks noChangeArrowheads="1"/>
          </p:cNvSpPr>
          <p:nvPr/>
        </p:nvSpPr>
        <p:spPr bwMode="auto">
          <a:xfrm>
            <a:off x="379517" y="4939824"/>
            <a:ext cx="4170242" cy="1210177"/>
          </a:xfrm>
          <a:prstGeom prst="wedgeRoundRectCallout">
            <a:avLst>
              <a:gd name="adj1" fmla="val -11118"/>
              <a:gd name="adj2" fmla="val 49037"/>
              <a:gd name="adj3" fmla="val 16667"/>
            </a:avLst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kumimoji="0" lang="ja-JP" altLang="en-US" sz="1800" dirty="0" smtClean="0">
                <a:solidFill>
                  <a:schemeClr val="tx1"/>
                </a:solidFill>
              </a:rPr>
              <a:t>コンテンツページで多言語を選ぶと、いちいち</a:t>
            </a:r>
            <a:r>
              <a:rPr kumimoji="0" lang="ja-JP" altLang="en-US" sz="1800" dirty="0">
                <a:solidFill>
                  <a:schemeClr val="tx1"/>
                </a:solidFill>
              </a:rPr>
              <a:t>ホーム</a:t>
            </a:r>
            <a:r>
              <a:rPr kumimoji="0" lang="ja-JP" altLang="en-US" sz="1800" dirty="0" smtClean="0">
                <a:solidFill>
                  <a:schemeClr val="tx1"/>
                </a:solidFill>
              </a:rPr>
              <a:t>ページに戻らされたり、そもそもその無関係なページに飛ばされたりします→高ストレス</a:t>
            </a:r>
            <a:endParaRPr kumimoji="0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3" name="Rectangle 4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65176" y="6427383"/>
            <a:ext cx="7555864" cy="280987"/>
          </a:xfrm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ja-JP" dirty="0" smtClean="0"/>
              <a:t>Digital Farm Inc.  Copyright©2015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All Rights Reserved.</a:t>
            </a:r>
            <a:endParaRPr lang="en-GB" altLang="ja-JP" dirty="0" smtClean="0"/>
          </a:p>
        </p:txBody>
      </p:sp>
      <p:sp>
        <p:nvSpPr>
          <p:cNvPr id="5" name="円弧 4"/>
          <p:cNvSpPr/>
          <p:nvPr/>
        </p:nvSpPr>
        <p:spPr bwMode="auto">
          <a:xfrm rot="4752708" flipH="1">
            <a:off x="1590673" y="1430734"/>
            <a:ext cx="2537126" cy="6998658"/>
          </a:xfrm>
          <a:prstGeom prst="arc">
            <a:avLst/>
          </a:prstGeom>
          <a:noFill/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638851" y="2368252"/>
            <a:ext cx="734496" cy="2078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000" b="0" u="sng" dirty="0" smtClean="0">
                <a:solidFill>
                  <a:schemeClr val="accent2"/>
                </a:solidFill>
              </a:rPr>
              <a:t>ENGLISH</a:t>
            </a:r>
            <a:endParaRPr kumimoji="0" lang="ja-JP" altLang="en-US" sz="850" b="0" u="sng" dirty="0">
              <a:solidFill>
                <a:schemeClr val="accent2"/>
              </a:solidFill>
            </a:endParaRPr>
          </a:p>
        </p:txBody>
      </p:sp>
      <p:cxnSp>
        <p:nvCxnSpPr>
          <p:cNvPr id="10" name="カギ線コネクタ 9"/>
          <p:cNvCxnSpPr/>
          <p:nvPr/>
        </p:nvCxnSpPr>
        <p:spPr bwMode="auto">
          <a:xfrm flipV="1">
            <a:off x="1882588" y="1101087"/>
            <a:ext cx="3034135" cy="1150934"/>
          </a:xfrm>
          <a:prstGeom prst="bentConnector3">
            <a:avLst>
              <a:gd name="adj1" fmla="val 489"/>
            </a:avLst>
          </a:prstGeom>
          <a:solidFill>
            <a:srgbClr val="00B8FF"/>
          </a:solidFill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166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318467" y="277074"/>
            <a:ext cx="8762033" cy="455613"/>
          </a:xfrm>
        </p:spPr>
        <p:txBody>
          <a:bodyPr/>
          <a:lstStyle/>
          <a:p>
            <a:r>
              <a:rPr lang="ja-JP" altLang="en-US" dirty="0" smtClean="0">
                <a:latin typeface="Tahoma" pitchFamily="34" charset="0"/>
                <a:cs typeface="Tahoma" pitchFamily="34" charset="0"/>
              </a:rPr>
              <a:t>２　言語を選んだら、そのページで言語が切り替わる事が大事</a:t>
            </a:r>
          </a:p>
        </p:txBody>
      </p:sp>
      <p:sp>
        <p:nvSpPr>
          <p:cNvPr id="19460" name="スライド番号プレースホルダ 3"/>
          <p:cNvSpPr txBox="1">
            <a:spLocks noGrp="1"/>
          </p:cNvSpPr>
          <p:nvPr/>
        </p:nvSpPr>
        <p:spPr bwMode="auto">
          <a:xfrm>
            <a:off x="6719888" y="6443663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100000"/>
              <a:buFont typeface="ＤＦＧ細丸ゴシック体" pitchFamily="4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80B5EF7-AFA0-4649-8FA3-986390F9B205}" type="slidenum">
              <a:rPr kumimoji="0" lang="en-GB" altLang="ja-JP" sz="1000" b="0">
                <a:solidFill>
                  <a:srgbClr val="000000"/>
                </a:solidFill>
                <a:latin typeface="ＤＦＧ細丸ゴシック体" pitchFamily="48" charset="0"/>
              </a:rPr>
              <a:pPr algn="r">
                <a:buClr>
                  <a:srgbClr val="000000"/>
                </a:buClr>
                <a:buSzPct val="100000"/>
                <a:buFont typeface="ＤＦＧ細丸ゴシック体" pitchFamily="4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kumimoji="0" lang="en-GB" altLang="ja-JP" sz="1000" b="0" dirty="0">
              <a:solidFill>
                <a:srgbClr val="000000"/>
              </a:solidFill>
              <a:latin typeface="ＤＦＧ細丸ゴシック体" pitchFamily="48" charset="0"/>
            </a:endParaRPr>
          </a:p>
        </p:txBody>
      </p:sp>
      <p:grpSp>
        <p:nvGrpSpPr>
          <p:cNvPr id="61" name="Group 449"/>
          <p:cNvGrpSpPr>
            <a:grpSpLocks/>
          </p:cNvGrpSpPr>
          <p:nvPr/>
        </p:nvGrpSpPr>
        <p:grpSpPr bwMode="auto">
          <a:xfrm>
            <a:off x="4316386" y="5329861"/>
            <a:ext cx="436732" cy="752642"/>
            <a:chOff x="3900" y="3763"/>
            <a:chExt cx="350" cy="653"/>
          </a:xfrm>
        </p:grpSpPr>
        <p:sp>
          <p:nvSpPr>
            <p:cNvPr id="62" name="AutoShape 450"/>
            <p:cNvSpPr>
              <a:spLocks noChangeArrowheads="1"/>
            </p:cNvSpPr>
            <p:nvPr/>
          </p:nvSpPr>
          <p:spPr bwMode="auto">
            <a:xfrm rot="16200000">
              <a:off x="3879" y="4045"/>
              <a:ext cx="392" cy="350"/>
            </a:xfrm>
            <a:prstGeom prst="flowChartDelay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 sz="1000" dirty="0"/>
            </a:p>
          </p:txBody>
        </p:sp>
        <p:sp>
          <p:nvSpPr>
            <p:cNvPr id="63" name="Oval 451"/>
            <p:cNvSpPr>
              <a:spLocks noChangeArrowheads="1"/>
            </p:cNvSpPr>
            <p:nvPr/>
          </p:nvSpPr>
          <p:spPr bwMode="auto">
            <a:xfrm>
              <a:off x="3940" y="3763"/>
              <a:ext cx="270" cy="270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 sz="1000" dirty="0"/>
            </a:p>
          </p:txBody>
        </p:sp>
      </p:grpSp>
      <p:sp>
        <p:nvSpPr>
          <p:cNvPr id="6" name="円形吹き出し 5"/>
          <p:cNvSpPr/>
          <p:nvPr/>
        </p:nvSpPr>
        <p:spPr bwMode="auto">
          <a:xfrm>
            <a:off x="4451039" y="4728728"/>
            <a:ext cx="1440967" cy="601133"/>
          </a:xfrm>
          <a:prstGeom prst="wedgeEllipseCallout">
            <a:avLst>
              <a:gd name="adj1" fmla="val -31740"/>
              <a:gd name="adj2" fmla="val 68134"/>
            </a:avLst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451040" y="4825529"/>
            <a:ext cx="1572867" cy="411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400" dirty="0" smtClean="0">
                <a:solidFill>
                  <a:schemeClr val="tx1"/>
                </a:solidFill>
              </a:rPr>
              <a:t>このページの</a:t>
            </a:r>
            <a:endParaRPr kumimoji="0" lang="en-US" altLang="ja-JP" sz="1400" dirty="0" smtClean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400" dirty="0" smtClean="0">
                <a:solidFill>
                  <a:schemeClr val="tx1"/>
                </a:solidFill>
              </a:rPr>
              <a:t>英語版を見たい！</a:t>
            </a:r>
            <a:endParaRPr kumimoji="0" lang="en-US" altLang="ja-JP" sz="1400" dirty="0" smtClean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6402" y="4248940"/>
            <a:ext cx="177602" cy="283633"/>
          </a:xfrm>
          <a:prstGeom prst="rect">
            <a:avLst/>
          </a:prstGeom>
        </p:spPr>
      </p:pic>
      <p:sp>
        <p:nvSpPr>
          <p:cNvPr id="74" name="円形吹き出し 73"/>
          <p:cNvSpPr/>
          <p:nvPr/>
        </p:nvSpPr>
        <p:spPr bwMode="auto">
          <a:xfrm>
            <a:off x="6676545" y="2817692"/>
            <a:ext cx="1270000" cy="601133"/>
          </a:xfrm>
          <a:prstGeom prst="wedgeEllipseCallout">
            <a:avLst>
              <a:gd name="adj1" fmla="val -53429"/>
              <a:gd name="adj2" fmla="val 48796"/>
            </a:avLst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708810" y="2935006"/>
            <a:ext cx="1176925" cy="411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400" dirty="0" smtClean="0">
                <a:solidFill>
                  <a:schemeClr val="tx1"/>
                </a:solidFill>
              </a:rPr>
              <a:t>良かったすぐ</a:t>
            </a:r>
            <a:endParaRPr kumimoji="0" lang="en-US" altLang="ja-JP" sz="1400" dirty="0" smtClean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400" dirty="0" smtClean="0">
                <a:solidFill>
                  <a:schemeClr val="tx1"/>
                </a:solidFill>
              </a:rPr>
              <a:t>見えるぞ</a:t>
            </a:r>
            <a:endParaRPr kumimoji="0" lang="en-US" altLang="ja-JP" sz="1400" dirty="0" smtClean="0">
              <a:solidFill>
                <a:schemeClr val="tx1"/>
              </a:solidFill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584" y="1225038"/>
            <a:ext cx="198193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450350" y="1908591"/>
            <a:ext cx="1962397" cy="6390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600" b="0" dirty="0" smtClean="0">
                <a:solidFill>
                  <a:schemeClr val="tx1"/>
                </a:solidFill>
              </a:rPr>
              <a:t>日本語</a:t>
            </a:r>
            <a:r>
              <a:rPr kumimoji="0" lang="ja-JP" altLang="en-US" sz="1600" b="0" dirty="0">
                <a:solidFill>
                  <a:schemeClr val="tx1"/>
                </a:solidFill>
              </a:rPr>
              <a:t>ホーム</a:t>
            </a:r>
            <a:r>
              <a:rPr kumimoji="0" lang="ja-JP" altLang="en-US" sz="1600" b="0" dirty="0" smtClean="0">
                <a:solidFill>
                  <a:schemeClr val="tx1"/>
                </a:solidFill>
              </a:rPr>
              <a:t>ページ</a:t>
            </a:r>
            <a:endParaRPr kumimoji="0" lang="en-US" altLang="ja-JP" sz="1600" b="0" dirty="0" smtClean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endParaRPr kumimoji="0" lang="en-US" altLang="ja-JP" sz="1600" b="0" dirty="0">
              <a:solidFill>
                <a:schemeClr val="tx1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600" b="0" u="sng" dirty="0" smtClean="0">
                <a:solidFill>
                  <a:schemeClr val="accent2"/>
                </a:solidFill>
              </a:rPr>
              <a:t>会社概要</a:t>
            </a:r>
            <a:endParaRPr kumimoji="0" lang="ja-JP" altLang="en-US" sz="850" b="0" u="sng" dirty="0">
              <a:solidFill>
                <a:schemeClr val="accent2"/>
              </a:solidFill>
            </a:endParaRPr>
          </a:p>
        </p:txBody>
      </p:sp>
      <p:cxnSp>
        <p:nvCxnSpPr>
          <p:cNvPr id="54" name="直線矢印コネクタ 53"/>
          <p:cNvCxnSpPr/>
          <p:nvPr/>
        </p:nvCxnSpPr>
        <p:spPr bwMode="auto">
          <a:xfrm>
            <a:off x="1594014" y="2637120"/>
            <a:ext cx="676174" cy="1563411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9506" y="4296362"/>
            <a:ext cx="198193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2270188" y="4766070"/>
            <a:ext cx="1210588" cy="821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600" b="0" dirty="0" smtClean="0">
                <a:solidFill>
                  <a:schemeClr val="tx1"/>
                </a:solidFill>
              </a:rPr>
              <a:t>会社概要</a:t>
            </a:r>
            <a:endParaRPr kumimoji="0" lang="en-US" altLang="ja-JP" sz="1600" b="0" dirty="0" smtClean="0">
              <a:solidFill>
                <a:schemeClr val="tx1"/>
              </a:solidFill>
            </a:endParaRPr>
          </a:p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600" b="0" dirty="0">
                <a:solidFill>
                  <a:schemeClr val="tx1"/>
                </a:solidFill>
              </a:rPr>
              <a:t>当社</a:t>
            </a:r>
            <a:r>
              <a:rPr kumimoji="0" lang="ja-JP" altLang="en-US" sz="1600" b="0" dirty="0" smtClean="0">
                <a:solidFill>
                  <a:schemeClr val="tx1"/>
                </a:solidFill>
              </a:rPr>
              <a:t>の歴史</a:t>
            </a:r>
            <a:endParaRPr kumimoji="0" lang="en-US" altLang="ja-JP" sz="1600" b="0" dirty="0" smtClean="0">
              <a:solidFill>
                <a:schemeClr val="tx1"/>
              </a:solidFill>
            </a:endParaRPr>
          </a:p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endParaRPr kumimoji="0" lang="en-US" altLang="ja-JP" sz="1600" b="0" dirty="0">
              <a:solidFill>
                <a:schemeClr val="tx1"/>
              </a:solidFill>
            </a:endParaRPr>
          </a:p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600" b="0" dirty="0" smtClean="0">
                <a:solidFill>
                  <a:schemeClr val="tx1"/>
                </a:solidFill>
              </a:rPr>
              <a:t>・・・</a:t>
            </a:r>
            <a:endParaRPr kumimoji="0" lang="ja-JP" altLang="en-US" sz="850" b="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80776" y="4401638"/>
            <a:ext cx="575799" cy="2078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000" b="0" u="sng" dirty="0" smtClean="0">
                <a:solidFill>
                  <a:schemeClr val="accent2"/>
                </a:solidFill>
              </a:rPr>
              <a:t>English</a:t>
            </a:r>
            <a:endParaRPr kumimoji="0" lang="ja-JP" altLang="en-US" sz="850" b="0" u="sng" dirty="0">
              <a:solidFill>
                <a:schemeClr val="accent2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622025" y="4486131"/>
            <a:ext cx="397866" cy="2078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000" b="0" u="sng" dirty="0" smtClean="0">
                <a:solidFill>
                  <a:schemeClr val="accent2"/>
                </a:solidFill>
              </a:rPr>
              <a:t>JPN</a:t>
            </a:r>
            <a:endParaRPr kumimoji="0" lang="ja-JP" altLang="en-US" sz="850" b="0" u="sng" dirty="0">
              <a:solidFill>
                <a:schemeClr val="accent2"/>
              </a:solidFill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402" y="4319886"/>
            <a:ext cx="198193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直線矢印コネクタ 41"/>
          <p:cNvCxnSpPr/>
          <p:nvPr/>
        </p:nvCxnSpPr>
        <p:spPr bwMode="auto">
          <a:xfrm>
            <a:off x="4119200" y="4532461"/>
            <a:ext cx="2007202" cy="41047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6212325" y="4735736"/>
            <a:ext cx="1409700" cy="684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800" b="0" dirty="0">
                <a:solidFill>
                  <a:schemeClr val="tx1"/>
                </a:solidFill>
              </a:rPr>
              <a:t>About </a:t>
            </a:r>
            <a:r>
              <a:rPr kumimoji="0" lang="en-US" altLang="ja-JP" sz="1800" b="0" dirty="0" smtClean="0">
                <a:solidFill>
                  <a:schemeClr val="tx1"/>
                </a:solidFill>
              </a:rPr>
              <a:t>us</a:t>
            </a:r>
          </a:p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800" b="0" dirty="0" smtClean="0">
                <a:solidFill>
                  <a:schemeClr val="tx1"/>
                </a:solidFill>
              </a:rPr>
              <a:t>History</a:t>
            </a:r>
            <a:endParaRPr kumimoji="0" lang="en-US" altLang="ja-JP" sz="1800" b="0" dirty="0">
              <a:solidFill>
                <a:schemeClr val="tx1"/>
              </a:solidFill>
            </a:endParaRPr>
          </a:p>
          <a:p>
            <a:pPr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600" b="0" dirty="0" smtClean="0">
                <a:solidFill>
                  <a:schemeClr val="tx1"/>
                </a:solidFill>
              </a:rPr>
              <a:t>………………</a:t>
            </a:r>
          </a:p>
        </p:txBody>
      </p:sp>
      <p:grpSp>
        <p:nvGrpSpPr>
          <p:cNvPr id="44" name="Group 449"/>
          <p:cNvGrpSpPr>
            <a:grpSpLocks/>
          </p:cNvGrpSpPr>
          <p:nvPr/>
        </p:nvGrpSpPr>
        <p:grpSpPr bwMode="auto">
          <a:xfrm>
            <a:off x="6113676" y="3333451"/>
            <a:ext cx="436732" cy="752642"/>
            <a:chOff x="3900" y="3763"/>
            <a:chExt cx="350" cy="653"/>
          </a:xfrm>
        </p:grpSpPr>
        <p:sp>
          <p:nvSpPr>
            <p:cNvPr id="45" name="AutoShape 450"/>
            <p:cNvSpPr>
              <a:spLocks noChangeArrowheads="1"/>
            </p:cNvSpPr>
            <p:nvPr/>
          </p:nvSpPr>
          <p:spPr bwMode="auto">
            <a:xfrm rot="16200000">
              <a:off x="3879" y="4045"/>
              <a:ext cx="392" cy="350"/>
            </a:xfrm>
            <a:prstGeom prst="flowChartDelay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 sz="1000" dirty="0"/>
            </a:p>
          </p:txBody>
        </p:sp>
        <p:sp>
          <p:nvSpPr>
            <p:cNvPr id="46" name="Oval 451"/>
            <p:cNvSpPr>
              <a:spLocks noChangeArrowheads="1"/>
            </p:cNvSpPr>
            <p:nvPr/>
          </p:nvSpPr>
          <p:spPr bwMode="auto">
            <a:xfrm>
              <a:off x="3940" y="3763"/>
              <a:ext cx="270" cy="270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 sz="1000" dirty="0"/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4451040" y="4222737"/>
            <a:ext cx="1662636" cy="229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200" b="0" dirty="0" smtClean="0">
                <a:solidFill>
                  <a:schemeClr val="tx1"/>
                </a:solidFill>
              </a:rPr>
              <a:t>英語ページがある場合</a:t>
            </a:r>
            <a:endParaRPr kumimoji="0" lang="ja-JP" altLang="en-US" sz="850" b="0" dirty="0">
              <a:solidFill>
                <a:schemeClr val="tx1"/>
              </a:solidFill>
            </a:endParaRPr>
          </a:p>
        </p:txBody>
      </p:sp>
      <p:sp>
        <p:nvSpPr>
          <p:cNvPr id="4" name="フリーフォーム 3"/>
          <p:cNvSpPr/>
          <p:nvPr/>
        </p:nvSpPr>
        <p:spPr bwMode="auto">
          <a:xfrm>
            <a:off x="3593054" y="2297307"/>
            <a:ext cx="2298953" cy="2027267"/>
          </a:xfrm>
          <a:custGeom>
            <a:avLst/>
            <a:gdLst>
              <a:gd name="connsiteX0" fmla="*/ 451821 w 2298953"/>
              <a:gd name="connsiteY0" fmla="*/ 2027267 h 2027267"/>
              <a:gd name="connsiteX1" fmla="*/ 1516828 w 2298953"/>
              <a:gd name="connsiteY1" fmla="*/ 1521658 h 2027267"/>
              <a:gd name="connsiteX2" fmla="*/ 2269864 w 2298953"/>
              <a:gd name="connsiteY2" fmla="*/ 80133 h 2027267"/>
              <a:gd name="connsiteX3" fmla="*/ 494852 w 2298953"/>
              <a:gd name="connsiteY3" fmla="*/ 349074 h 2027267"/>
              <a:gd name="connsiteX4" fmla="*/ 0 w 2298953"/>
              <a:gd name="connsiteY4" fmla="*/ 1726053 h 202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953" h="2027267">
                <a:moveTo>
                  <a:pt x="451821" y="2027267"/>
                </a:moveTo>
                <a:cubicBezTo>
                  <a:pt x="832821" y="1936723"/>
                  <a:pt x="1213821" y="1846180"/>
                  <a:pt x="1516828" y="1521658"/>
                </a:cubicBezTo>
                <a:cubicBezTo>
                  <a:pt x="1819835" y="1197136"/>
                  <a:pt x="2440193" y="275564"/>
                  <a:pt x="2269864" y="80133"/>
                </a:cubicBezTo>
                <a:cubicBezTo>
                  <a:pt x="2099535" y="-115298"/>
                  <a:pt x="873163" y="74754"/>
                  <a:pt x="494852" y="349074"/>
                </a:cubicBezTo>
                <a:cubicBezTo>
                  <a:pt x="116541" y="623394"/>
                  <a:pt x="58270" y="1174723"/>
                  <a:pt x="0" y="1726053"/>
                </a:cubicBezTo>
              </a:path>
            </a:pathLst>
          </a:custGeom>
          <a:noFill/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AutoShape 10"/>
          <p:cNvSpPr>
            <a:spLocks noChangeArrowheads="1"/>
          </p:cNvSpPr>
          <p:nvPr/>
        </p:nvSpPr>
        <p:spPr bwMode="auto">
          <a:xfrm>
            <a:off x="3287290" y="935915"/>
            <a:ext cx="4917863" cy="1205904"/>
          </a:xfrm>
          <a:prstGeom prst="wedgeRoundRectCallout">
            <a:avLst>
              <a:gd name="adj1" fmla="val -18993"/>
              <a:gd name="adj2" fmla="val 73564"/>
              <a:gd name="adj3" fmla="val 16667"/>
            </a:avLst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kumimoji="0" lang="ja-JP" altLang="en-US" sz="2000" b="0" dirty="0" smtClean="0">
                <a:solidFill>
                  <a:schemeClr val="tx1"/>
                </a:solidFill>
              </a:rPr>
              <a:t>英語</a:t>
            </a:r>
            <a:r>
              <a:rPr kumimoji="0" lang="ja-JP" altLang="en-US" sz="2000" b="0" dirty="0">
                <a:solidFill>
                  <a:schemeClr val="tx1"/>
                </a:solidFill>
              </a:rPr>
              <a:t>ページがない場合</a:t>
            </a:r>
            <a:r>
              <a:rPr kumimoji="0" lang="ja-JP" altLang="en-US" sz="2000" b="0" dirty="0" smtClean="0">
                <a:solidFill>
                  <a:schemeClr val="tx1"/>
                </a:solidFill>
              </a:rPr>
              <a:t>はホーム</a:t>
            </a:r>
            <a:r>
              <a:rPr kumimoji="0" lang="ja-JP" altLang="en-US" sz="2000" b="0" u="sng" dirty="0" smtClean="0">
                <a:solidFill>
                  <a:schemeClr val="tx1"/>
                </a:solidFill>
              </a:rPr>
              <a:t>ページ</a:t>
            </a:r>
            <a:r>
              <a:rPr kumimoji="0" lang="ja-JP" altLang="en-US" sz="2000" b="0" u="sng" dirty="0">
                <a:solidFill>
                  <a:schemeClr val="tx1"/>
                </a:solidFill>
              </a:rPr>
              <a:t>に戻るのでは無く</a:t>
            </a:r>
            <a:r>
              <a:rPr kumimoji="0" lang="ja-JP" altLang="en-US" sz="2000" b="0" dirty="0" smtClean="0">
                <a:solidFill>
                  <a:schemeClr val="tx1"/>
                </a:solidFill>
              </a:rPr>
              <a:t>、その</a:t>
            </a:r>
            <a:r>
              <a:rPr kumimoji="0" lang="ja-JP" altLang="en-US" sz="2000" b="0" dirty="0">
                <a:solidFill>
                  <a:schemeClr val="tx1"/>
                </a:solidFill>
              </a:rPr>
              <a:t>まま日本語</a:t>
            </a:r>
            <a:r>
              <a:rPr kumimoji="0" lang="ja-JP" altLang="en-US" sz="2000" b="0" dirty="0" smtClean="0">
                <a:solidFill>
                  <a:schemeClr val="tx1"/>
                </a:solidFill>
              </a:rPr>
              <a:t>等他言語のページ</a:t>
            </a:r>
            <a:r>
              <a:rPr kumimoji="0" lang="ja-JP" altLang="en-US" sz="2000" b="0" dirty="0">
                <a:solidFill>
                  <a:schemeClr val="tx1"/>
                </a:solidFill>
              </a:rPr>
              <a:t>が表示</a:t>
            </a:r>
            <a:r>
              <a:rPr kumimoji="0" lang="ja-JP" altLang="en-US" sz="2000" b="0" dirty="0" smtClean="0">
                <a:solidFill>
                  <a:schemeClr val="tx1"/>
                </a:solidFill>
              </a:rPr>
              <a:t>されるようにする。</a:t>
            </a:r>
            <a:endParaRPr kumimoji="0" lang="en-US" altLang="ja-JP" sz="2000" b="0" dirty="0" smtClean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60714" y="4469601"/>
            <a:ext cx="700833" cy="2078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000" b="0" u="sng" dirty="0" err="1" smtClean="0">
                <a:solidFill>
                  <a:schemeClr val="accent2"/>
                </a:solidFill>
              </a:rPr>
              <a:t>Japanease</a:t>
            </a:r>
            <a:endParaRPr kumimoji="0" lang="ja-JP" altLang="en-US" sz="850" b="0" u="sng" dirty="0">
              <a:solidFill>
                <a:schemeClr val="accent2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834006" y="2433093"/>
            <a:ext cx="1685078" cy="228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200" b="0" dirty="0" smtClean="0">
                <a:solidFill>
                  <a:schemeClr val="tx1"/>
                </a:solidFill>
              </a:rPr>
              <a:t>英語ページが無い場合</a:t>
            </a:r>
            <a:endParaRPr kumimoji="0" lang="ja-JP" altLang="en-US" sz="850" b="0" dirty="0">
              <a:solidFill>
                <a:schemeClr val="tx1"/>
              </a:solidFill>
            </a:endParaRPr>
          </a:p>
        </p:txBody>
      </p:sp>
      <p:sp>
        <p:nvSpPr>
          <p:cNvPr id="32" name="Rectangle 4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65176" y="6427383"/>
            <a:ext cx="7555864" cy="280987"/>
          </a:xfrm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ja-JP" dirty="0" smtClean="0"/>
              <a:t>Digital Farm Inc.  Copyright©2015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All Rights Reserved.</a:t>
            </a:r>
            <a:endParaRPr lang="en-GB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0445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254967" y="277074"/>
            <a:ext cx="8825533" cy="455613"/>
          </a:xfrm>
        </p:spPr>
        <p:txBody>
          <a:bodyPr/>
          <a:lstStyle/>
          <a:p>
            <a:r>
              <a:rPr lang="ja-JP" altLang="en-US" dirty="0" smtClean="0">
                <a:latin typeface="Tahoma" pitchFamily="34" charset="0"/>
                <a:cs typeface="Tahoma" pitchFamily="34" charset="0"/>
              </a:rPr>
              <a:t>３　人物像を使う場合は気をつけよう！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95300" y="835438"/>
            <a:ext cx="80899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0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人物を扱う場合は人種に気をつける</a:t>
            </a:r>
            <a:endParaRPr kumimoji="0" lang="en-US" altLang="ja-JP" sz="20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0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意味の理解</a:t>
            </a:r>
            <a:r>
              <a:rPr kumimoji="0" lang="ja-JP" altLang="en-US" sz="20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にも差がある</a:t>
            </a:r>
            <a:endParaRPr kumimoji="0" lang="en-US" altLang="ja-JP" sz="20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0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製薬会社のサイトで赤ちゃんの写真を使ったらどうなったか</a:t>
            </a:r>
            <a:r>
              <a:rPr kumimoji="0" lang="ja-JP" altLang="en-US" sz="20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？</a:t>
            </a:r>
            <a:endParaRPr kumimoji="0" lang="en-US" altLang="ja-JP" sz="200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0480" y="2018827"/>
            <a:ext cx="4548302" cy="420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ttanaka\Dropbox\デジタルファーム　各種資料\営業資料（受託開発）\HINATA LTD\156775_l_wi\2cbf12a2399b58f4afda2285c8ac8470_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367" y="3160442"/>
            <a:ext cx="3640641" cy="241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65176" y="6427383"/>
            <a:ext cx="7555864" cy="280987"/>
          </a:xfrm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ja-JP" dirty="0" smtClean="0"/>
              <a:t>Digital Farm Inc.  Copyright©2015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All Rights Reserved.</a:t>
            </a:r>
            <a:endParaRPr lang="en-GB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795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381967" y="238974"/>
            <a:ext cx="8762033" cy="455613"/>
          </a:xfrm>
        </p:spPr>
        <p:txBody>
          <a:bodyPr/>
          <a:lstStyle/>
          <a:p>
            <a:r>
              <a:rPr lang="ja-JP" altLang="en-US" dirty="0" smtClean="0">
                <a:latin typeface="Tahoma" pitchFamily="34" charset="0"/>
                <a:cs typeface="Tahoma" pitchFamily="34" charset="0"/>
              </a:rPr>
              <a:t>４　多言語化＝翻訳じゃない</a:t>
            </a:r>
          </a:p>
        </p:txBody>
      </p:sp>
      <p:sp>
        <p:nvSpPr>
          <p:cNvPr id="19460" name="スライド番号プレースホルダ 3"/>
          <p:cNvSpPr txBox="1">
            <a:spLocks noGrp="1"/>
          </p:cNvSpPr>
          <p:nvPr/>
        </p:nvSpPr>
        <p:spPr bwMode="auto">
          <a:xfrm>
            <a:off x="6719888" y="6443663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100000"/>
              <a:buFont typeface="ＤＦＧ細丸ゴシック体" pitchFamily="4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80B5EF7-AFA0-4649-8FA3-986390F9B205}" type="slidenum">
              <a:rPr kumimoji="0" lang="en-GB" altLang="ja-JP" sz="1000" b="0">
                <a:solidFill>
                  <a:srgbClr val="000000"/>
                </a:solidFill>
                <a:latin typeface="ＤＦＧ細丸ゴシック体" pitchFamily="48" charset="0"/>
              </a:rPr>
              <a:pPr algn="r">
                <a:buClr>
                  <a:srgbClr val="000000"/>
                </a:buClr>
                <a:buSzPct val="100000"/>
                <a:buFont typeface="ＤＦＧ細丸ゴシック体" pitchFamily="4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kumimoji="0" lang="en-GB" altLang="ja-JP" sz="1000" b="0" dirty="0">
              <a:solidFill>
                <a:srgbClr val="000000"/>
              </a:solidFill>
              <a:latin typeface="ＤＦＧ細丸ゴシック体" pitchFamily="4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5300" y="835438"/>
            <a:ext cx="8089900" cy="527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buClr>
                <a:srgbClr val="FF9933"/>
              </a:buClr>
              <a:buSzPct val="100000"/>
              <a:buFont typeface="+mj-ea"/>
              <a:buAutoNum type="circleNumDbPlain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普通のコンテンツ</a:t>
            </a: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単</a:t>
            </a:r>
            <a:r>
              <a:rPr kumimoji="0" lang="ja-JP" altLang="en-US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に翻訳すれば良いもの</a:t>
            </a: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。</a:t>
            </a: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・</a:t>
            </a:r>
            <a:r>
              <a:rPr kumimoji="0" lang="ja-JP" altLang="en-US" sz="1800" b="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日本語の原稿がその</a:t>
            </a:r>
            <a:r>
              <a:rPr kumimoji="0" lang="ja-JP" altLang="en-US" sz="18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まま翻訳原稿として使えます</a:t>
            </a:r>
            <a:r>
              <a:rPr kumimoji="0" lang="ja-JP" altLang="en-US" sz="18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。</a:t>
            </a: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例</a:t>
            </a:r>
            <a:r>
              <a:rPr kumimoji="0" lang="ja-JP" altLang="en-US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：製</a:t>
            </a: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品名</a:t>
            </a:r>
            <a:endParaRPr kumimoji="0" lang="en-US" altLang="ja-JP" sz="1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110000"/>
              </a:lnSpc>
              <a:buClr>
                <a:srgbClr val="FF9933"/>
              </a:buClr>
              <a:buSzPct val="100000"/>
              <a:buFont typeface="+mj-ea"/>
              <a:buAutoNum type="circleNumDbPlain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一部</a:t>
            </a:r>
            <a:r>
              <a:rPr kumimoji="0" lang="ja-JP" altLang="en-US" sz="1800" u="sng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ローカライズが必要な</a:t>
            </a:r>
            <a:r>
              <a:rPr kumimoji="0" lang="ja-JP" altLang="en-US" sz="18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コンテンツ</a:t>
            </a: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・</a:t>
            </a:r>
            <a:r>
              <a:rPr kumimoji="0" lang="ja-JP" altLang="en-US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ターゲットに合わせて変える</a:t>
            </a: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もの</a:t>
            </a: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・</a:t>
            </a:r>
            <a:r>
              <a:rPr kumimoji="0" lang="ja-JP" altLang="en-US" sz="1800" b="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翻訳元となる日本語原稿に一部手を入れる必要のある</a:t>
            </a:r>
            <a:r>
              <a:rPr kumimoji="0" lang="ja-JP" altLang="en-US" sz="18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もの</a:t>
            </a: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例</a:t>
            </a: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：電話番号</a:t>
            </a: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+81(3)9876-5432</a:t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(03)9876-5432</a:t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001-81-3-9876-5432</a:t>
            </a:r>
            <a:endParaRPr kumimoji="0" lang="en-US" altLang="ja-JP" sz="180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110000"/>
              </a:lnSpc>
              <a:buClr>
                <a:srgbClr val="FF9933"/>
              </a:buClr>
              <a:buSzPct val="100000"/>
              <a:buFont typeface="+mj-ea"/>
              <a:buAutoNum type="circleNumDbPlain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その</a:t>
            </a:r>
            <a:r>
              <a:rPr kumimoji="0" lang="ja-JP" altLang="en-US" sz="1800" u="sng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国オリジナルの</a:t>
            </a:r>
            <a:r>
              <a:rPr kumimoji="0" lang="ja-JP" altLang="en-US" sz="18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コンテンツ</a:t>
            </a:r>
            <a:r>
              <a:rPr kumimoji="0" lang="en-US" altLang="ja-JP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・完全</a:t>
            </a:r>
            <a:r>
              <a:rPr kumimoji="0" lang="ja-JP" altLang="en-US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にその国だけで使う</a:t>
            </a: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コンテンツ</a:t>
            </a: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・別途新規に用意する。あるいは</a:t>
            </a:r>
            <a:r>
              <a:rPr kumimoji="0" lang="ja-JP" altLang="en-US" sz="18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翻訳用の</a:t>
            </a:r>
            <a:r>
              <a:rPr kumimoji="0" lang="ja-JP" altLang="en-US" sz="18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日本語原稿を</a:t>
            </a:r>
            <a:r>
              <a:rPr kumimoji="0" lang="ja-JP" altLang="en-US" sz="1800" b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作って翻訳を依頼</a:t>
            </a:r>
            <a:r>
              <a:rPr kumimoji="0" lang="en-US" altLang="ja-JP" sz="1800" b="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例：所在地（地図）の</a:t>
            </a:r>
            <a:r>
              <a:rPr kumimoji="0" lang="ja-JP" altLang="en-US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情報</a:t>
            </a: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等</a:t>
            </a:r>
            <a:endParaRPr kumimoji="0" lang="en-US" altLang="ja-JP" sz="180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10000"/>
              </a:lnSpc>
              <a:buClr>
                <a:srgbClr val="FF9933"/>
              </a:buClr>
              <a:buSzPct val="100000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①が多ければ、一つのサイト内での言語切り替えに。③が</a:t>
            </a:r>
            <a:r>
              <a:rPr kumimoji="0" lang="ja-JP" altLang="en-US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多ければ</a:t>
            </a:r>
            <a:r>
              <a:rPr kumimoji="0" lang="ja-JP" alt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、別サイトにした方がより適切に管理が出来ます。</a:t>
            </a:r>
            <a:endParaRPr kumimoji="0" lang="en-US" altLang="ja-JP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65176" y="6427383"/>
            <a:ext cx="7555864" cy="280987"/>
          </a:xfrm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ja-JP" dirty="0" smtClean="0"/>
              <a:t>Digital Farm Inc.  Copyright©2015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All Rights Reserved.</a:t>
            </a:r>
            <a:endParaRPr lang="en-GB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6423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463374" y="253295"/>
            <a:ext cx="8143875" cy="455613"/>
          </a:xfrm>
        </p:spPr>
        <p:txBody>
          <a:bodyPr/>
          <a:lstStyle/>
          <a:p>
            <a:r>
              <a:rPr lang="ja-JP" altLang="en-US" dirty="0" smtClean="0">
                <a:latin typeface="Tahoma" pitchFamily="34" charset="0"/>
                <a:cs typeface="Tahoma" pitchFamily="34" charset="0"/>
              </a:rPr>
              <a:t>５　言葉の地域差はあなどれない</a:t>
            </a:r>
          </a:p>
        </p:txBody>
      </p:sp>
      <p:sp>
        <p:nvSpPr>
          <p:cNvPr id="19460" name="スライド番号プレースホルダ 3"/>
          <p:cNvSpPr txBox="1">
            <a:spLocks noGrp="1"/>
          </p:cNvSpPr>
          <p:nvPr/>
        </p:nvSpPr>
        <p:spPr bwMode="auto">
          <a:xfrm>
            <a:off x="6719888" y="6443663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100000"/>
              <a:buFont typeface="ＤＦＧ細丸ゴシック体" pitchFamily="4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80B5EF7-AFA0-4649-8FA3-986390F9B205}" type="slidenum">
              <a:rPr kumimoji="0" lang="en-GB" altLang="ja-JP" sz="1000" b="0">
                <a:solidFill>
                  <a:srgbClr val="000000"/>
                </a:solidFill>
                <a:latin typeface="ＤＦＧ細丸ゴシック体" pitchFamily="48" charset="0"/>
              </a:rPr>
              <a:pPr algn="r">
                <a:buClr>
                  <a:srgbClr val="000000"/>
                </a:buClr>
                <a:buSzPct val="100000"/>
                <a:buFont typeface="ＤＦＧ細丸ゴシック体" pitchFamily="4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kumimoji="0" lang="en-GB" altLang="ja-JP" sz="1000" b="0">
              <a:solidFill>
                <a:srgbClr val="000000"/>
              </a:solidFill>
              <a:latin typeface="ＤＦＧ細丸ゴシック体" pitchFamily="4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5300" y="835438"/>
            <a:ext cx="8089900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STING</a:t>
            </a:r>
            <a:r>
              <a:rPr kumimoji="0" lang="ja-JP" altLang="en-US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　</a:t>
            </a:r>
            <a:r>
              <a:rPr kumimoji="0" lang="en-US" altLang="ja-JP" sz="24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"Englishman In New </a:t>
            </a:r>
            <a: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York“</a:t>
            </a: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center or </a:t>
            </a:r>
            <a:r>
              <a:rPr kumimoji="0" lang="en-US" altLang="ja-JP" sz="2400" b="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centre</a:t>
            </a:r>
            <a:endParaRPr kumimoji="0" lang="en-US" altLang="ja-JP" sz="24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4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「</a:t>
            </a:r>
            <a:r>
              <a:rPr kumimoji="0" lang="en-US" altLang="ja-JP" sz="24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Good day</a:t>
            </a:r>
            <a:r>
              <a:rPr kumimoji="0" lang="ja-JP" altLang="en-US" sz="24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」は「グッデイ」か「グッダイ」</a:t>
            </a:r>
            <a:r>
              <a:rPr kumimoji="0" lang="ja-JP" altLang="en-US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か </a:t>
            </a:r>
            <a: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die?</a:t>
            </a: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4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津軽</a:t>
            </a:r>
            <a:r>
              <a:rPr kumimoji="0" lang="ja-JP" altLang="en-US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弁を理解出来る日本人はどれくらいいるか？</a:t>
            </a:r>
            <a:endParaRPr kumimoji="0" lang="en-US" altLang="ja-JP" sz="24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10000"/>
              </a:lnSpc>
              <a:buClr>
                <a:srgbClr val="FF9933"/>
              </a:buClr>
              <a:buSzPct val="100000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endParaRPr kumimoji="0" lang="en-US" altLang="ja-JP" sz="24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10000"/>
              </a:lnSpc>
              <a:buClr>
                <a:srgbClr val="FF9933"/>
              </a:buClr>
              <a:buSzPct val="100000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endParaRPr kumimoji="0" lang="en-US" altLang="ja-JP" sz="24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642938" lvl="1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英語</a:t>
            </a:r>
            <a: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アメリカ英語</a:t>
            </a:r>
            <a: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イギリス英語</a:t>
            </a:r>
            <a: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オーストラリア英語</a:t>
            </a:r>
            <a:endParaRPr kumimoji="0" lang="en-US" altLang="ja-JP" sz="240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642938" lvl="1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中国語</a:t>
            </a:r>
            <a: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繁体字（</a:t>
            </a:r>
            <a:r>
              <a:rPr kumimoji="0" lang="ja-JP" altLang="en-US" sz="24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台湾</a:t>
            </a:r>
            <a:r>
              <a:rPr kumimoji="0" lang="ja-JP" altLang="en-US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）</a:t>
            </a:r>
            <a:r>
              <a:rPr kumimoji="0" lang="en-US" altLang="ja-JP" sz="24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24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24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簡体</a:t>
            </a:r>
            <a:r>
              <a:rPr kumimoji="0" lang="ja-JP" altLang="en-US" sz="24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字（北京）</a:t>
            </a:r>
            <a:endParaRPr kumimoji="0" lang="en-US" altLang="ja-JP" sz="24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952575" y="2588134"/>
            <a:ext cx="7175350" cy="541595"/>
          </a:xfrm>
          <a:prstGeom prst="wedgeRoundRectCallout">
            <a:avLst>
              <a:gd name="adj1" fmla="val -11118"/>
              <a:gd name="adj2" fmla="val 49037"/>
              <a:gd name="adj3" fmla="val 16667"/>
            </a:avLst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algn="ctr">
              <a:lnSpc>
                <a:spcPct val="110000"/>
              </a:lnSpc>
              <a:buClr>
                <a:srgbClr val="FF9933"/>
              </a:buClr>
              <a:buSzPct val="100000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4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地域差は相当あなどれない</a:t>
            </a:r>
            <a:endParaRPr kumimoji="0" lang="en-US" altLang="ja-JP" sz="240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65176" y="6427383"/>
            <a:ext cx="7555864" cy="280987"/>
          </a:xfrm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ja-JP" dirty="0" smtClean="0"/>
              <a:t>Digital Farm Inc.  Copyright©2015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All Rights Reserved.</a:t>
            </a:r>
            <a:endParaRPr lang="en-GB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3927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463374" y="253295"/>
            <a:ext cx="8143875" cy="455613"/>
          </a:xfrm>
        </p:spPr>
        <p:txBody>
          <a:bodyPr/>
          <a:lstStyle/>
          <a:p>
            <a:r>
              <a:rPr lang="ja-JP" altLang="en-US" dirty="0" smtClean="0">
                <a:latin typeface="Tahoma" pitchFamily="34" charset="0"/>
                <a:cs typeface="Tahoma" pitchFamily="34" charset="0"/>
              </a:rPr>
              <a:t>６　どこに翻訳を任せるか。いくらかかるのか。</a:t>
            </a:r>
          </a:p>
        </p:txBody>
      </p:sp>
      <p:sp>
        <p:nvSpPr>
          <p:cNvPr id="19460" name="スライド番号プレースホルダ 3"/>
          <p:cNvSpPr txBox="1">
            <a:spLocks noGrp="1"/>
          </p:cNvSpPr>
          <p:nvPr/>
        </p:nvSpPr>
        <p:spPr bwMode="auto">
          <a:xfrm>
            <a:off x="6719888" y="6443663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100000"/>
              <a:buFont typeface="ＤＦＧ細丸ゴシック体" pitchFamily="4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80B5EF7-AFA0-4649-8FA3-986390F9B205}" type="slidenum">
              <a:rPr kumimoji="0" lang="en-GB" altLang="ja-JP" sz="1000" b="0">
                <a:solidFill>
                  <a:srgbClr val="000000"/>
                </a:solidFill>
                <a:latin typeface="ＤＦＧ細丸ゴシック体" pitchFamily="48" charset="0"/>
              </a:rPr>
              <a:pPr algn="r">
                <a:buClr>
                  <a:srgbClr val="000000"/>
                </a:buClr>
                <a:buSzPct val="100000"/>
                <a:buFont typeface="ＤＦＧ細丸ゴシック体" pitchFamily="4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kumimoji="0" lang="en-GB" altLang="ja-JP" sz="1000" b="0">
              <a:solidFill>
                <a:srgbClr val="000000"/>
              </a:solidFill>
              <a:latin typeface="ＤＦＧ細丸ゴシック体" pitchFamily="4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5300" y="835438"/>
            <a:ext cx="80899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翻訳会社</a:t>
            </a: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に任せるのが無難だが、扱うテーマの専門性</a:t>
            </a:r>
            <a:r>
              <a:rPr kumimoji="0" lang="ja-JP" altLang="en-US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が</a:t>
            </a: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高くなると、誤訳の可能性は一気に高まる。</a:t>
            </a:r>
            <a:endParaRPr kumimoji="0" lang="en-US" altLang="ja-JP" sz="1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専門性が高いほど社内でやるのが無難。外部への利用はチェックに使う。</a:t>
            </a:r>
            <a:endParaRPr kumimoji="0" lang="en-US" altLang="ja-JP" sz="1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endParaRPr kumimoji="0" lang="en-US" altLang="ja-JP" sz="1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翻訳の方法は三つ</a:t>
            </a:r>
            <a:endParaRPr kumimoji="0" lang="en-US" altLang="ja-JP" sz="180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642938" lvl="1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普通に翻訳</a:t>
            </a: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ほぼ直訳。場合によっては内容が分からない文章に。コモディティ等、普通のコンテンツ向き</a:t>
            </a:r>
            <a:endParaRPr kumimoji="0" lang="en-US" altLang="ja-JP" sz="1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642938" lvl="1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リライティング</a:t>
            </a: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元の原稿の意味を咀嚼し、その翻訳言語での自然な文章に書き直す。</a:t>
            </a:r>
            <a:endParaRPr kumimoji="0" lang="en-US" altLang="ja-JP" sz="180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642938" lvl="1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書き下ろし</a:t>
            </a:r>
            <a: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kumimoji="0" lang="en-US" altLang="ja-JP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その国</a:t>
            </a:r>
            <a:r>
              <a:rPr kumimoji="0" lang="ja-JP" altLang="en-US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のためだけ</a:t>
            </a: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の原稿作成（元原稿が無い）</a:t>
            </a:r>
            <a:endParaRPr kumimoji="0" lang="en-US" altLang="ja-JP" sz="1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642938" lvl="1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endParaRPr kumimoji="0" lang="en-US" altLang="ja-JP" sz="180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翻訳のコスト</a:t>
            </a:r>
            <a:endParaRPr kumimoji="0" lang="en-US" altLang="ja-JP" sz="1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642938" lvl="1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1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普通</a:t>
            </a:r>
            <a:r>
              <a:rPr kumimoji="0" lang="ja-JP" altLang="en-US" sz="1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に翻訳＞リライティング＞書き下ろし</a:t>
            </a:r>
            <a:endParaRPr kumimoji="0" lang="en-US" altLang="ja-JP" sz="1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65176" y="6427383"/>
            <a:ext cx="7555864" cy="280987"/>
          </a:xfrm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ja-JP" dirty="0" smtClean="0"/>
              <a:t>Digital Farm Inc.  Copyright©2015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All Rights Reserved.</a:t>
            </a:r>
            <a:endParaRPr lang="en-GB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863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463374" y="253295"/>
            <a:ext cx="8143875" cy="455613"/>
          </a:xfrm>
        </p:spPr>
        <p:txBody>
          <a:bodyPr/>
          <a:lstStyle/>
          <a:p>
            <a:r>
              <a:rPr lang="ja-JP" altLang="en-US" dirty="0" smtClean="0">
                <a:latin typeface="Tahoma" pitchFamily="34" charset="0"/>
                <a:cs typeface="Tahoma" pitchFamily="34" charset="0"/>
              </a:rPr>
              <a:t>７　当社の事例</a:t>
            </a:r>
          </a:p>
        </p:txBody>
      </p:sp>
      <p:sp>
        <p:nvSpPr>
          <p:cNvPr id="19460" name="スライド番号プレースホルダ 3"/>
          <p:cNvSpPr txBox="1">
            <a:spLocks noGrp="1"/>
          </p:cNvSpPr>
          <p:nvPr/>
        </p:nvSpPr>
        <p:spPr bwMode="auto">
          <a:xfrm>
            <a:off x="6719888" y="6443663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100000"/>
              <a:buFont typeface="ＤＦＧ細丸ゴシック体" pitchFamily="4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80B5EF7-AFA0-4649-8FA3-986390F9B205}" type="slidenum">
              <a:rPr kumimoji="0" lang="en-GB" altLang="ja-JP" sz="1000" b="0">
                <a:solidFill>
                  <a:srgbClr val="000000"/>
                </a:solidFill>
                <a:latin typeface="ＤＦＧ細丸ゴシック体" pitchFamily="48" charset="0"/>
              </a:rPr>
              <a:pPr algn="r">
                <a:buClr>
                  <a:srgbClr val="000000"/>
                </a:buClr>
                <a:buSzPct val="100000"/>
                <a:buFont typeface="ＤＦＧ細丸ゴシック体" pitchFamily="4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kumimoji="0" lang="en-GB" altLang="ja-JP" sz="1000" b="0">
              <a:solidFill>
                <a:srgbClr val="000000"/>
              </a:solidFill>
              <a:latin typeface="ＤＦＧ細丸ゴシック体" pitchFamily="4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5300" y="835438"/>
            <a:ext cx="80899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年間１千万人以上が利用するとてもインターナショナルなエアポートなサイト（開発後運用実績７年間）</a:t>
            </a:r>
            <a:endParaRPr kumimoji="0" lang="en-US" altLang="ja-JP" sz="2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バイオベンチャー企業</a:t>
            </a:r>
            <a:endParaRPr kumimoji="0" lang="en-US" altLang="ja-JP" sz="2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観光ポータルサイト</a:t>
            </a:r>
            <a:endParaRPr kumimoji="0" lang="en-US" altLang="ja-JP" sz="2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5738" indent="-185738">
              <a:lnSpc>
                <a:spcPct val="110000"/>
              </a:lnSpc>
              <a:buClr>
                <a:srgbClr val="FF9933"/>
              </a:buClr>
              <a:buSzPct val="100000"/>
              <a:buFont typeface="Wingdings" pitchFamily="2" charset="2"/>
              <a:buChar char="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ja-JP" altLang="en-US" sz="28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国際的なメーカー等</a:t>
            </a:r>
            <a:r>
              <a:rPr kumimoji="0" lang="ja-JP" altLang="en-US" sz="2800" b="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。。。</a:t>
            </a:r>
            <a:endParaRPr kumimoji="0" lang="en-US" altLang="ja-JP" sz="28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65176" y="6427383"/>
            <a:ext cx="7555864" cy="280987"/>
          </a:xfrm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ja-JP" dirty="0" smtClean="0"/>
              <a:t>Digital Farm Inc.  Copyright©2015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All Rights Reserved.</a:t>
            </a:r>
            <a:endParaRPr lang="en-GB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2988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449263" rtl="0" eaLnBrk="1" fontAlgn="base" latinLnBrk="0" hangingPunct="1">
          <a:lnSpc>
            <a:spcPct val="7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48" charset="-128"/>
          </a:defRPr>
        </a:defPPr>
      </a:lstStyle>
    </a:spDef>
    <a:lnDef>
      <a:spPr bwMode="auto">
        <a:solidFill>
          <a:srgbClr val="00B8FF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ctr">
          <a:lnSpc>
            <a:spcPct val="74000"/>
          </a:lnSpc>
          <a:buClr>
            <a:srgbClr val="000000"/>
          </a:buClr>
          <a:buSzPct val="100000"/>
          <a:defRPr kumimoji="0" sz="850" dirty="0">
            <a:solidFill>
              <a:srgbClr val="CC0066"/>
            </a:solidFill>
          </a:defRPr>
        </a:defPPr>
      </a:lstStyle>
    </a:tx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35382</TotalTime>
  <Words>364</Words>
  <Application>Microsoft Office PowerPoint</Application>
  <PresentationFormat>画面に合わせる (4:3)</PresentationFormat>
  <Paragraphs>108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PowerPoint プレゼンテーション</vt:lpstr>
      <vt:lpstr>１　良くある使いにくい他言語サイト</vt:lpstr>
      <vt:lpstr>２　言語を選んだら、そのページで言語が切り替わる事が大事</vt:lpstr>
      <vt:lpstr>３　人物像を使う場合は気をつけよう！</vt:lpstr>
      <vt:lpstr>４　多言語化＝翻訳じゃない</vt:lpstr>
      <vt:lpstr>５　言葉の地域差はあなどれない</vt:lpstr>
      <vt:lpstr>６　どこに翻訳を任せるか。いくらかかるのか。</vt:lpstr>
      <vt:lpstr>７　当社の事例</vt:lpstr>
    </vt:vector>
  </TitlesOfParts>
  <Company>（株）デジタルファーム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田中亨</cp:lastModifiedBy>
  <cp:revision>2331</cp:revision>
  <cp:lastPrinted>2015-04-26T15:26:00Z</cp:lastPrinted>
  <dcterms:modified xsi:type="dcterms:W3CDTF">2015-05-06T02:12:17Z</dcterms:modified>
</cp:coreProperties>
</file>